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17"/>
  </p:notesMasterIdLst>
  <p:sldIdLst>
    <p:sldId id="266" r:id="rId5"/>
    <p:sldId id="267" r:id="rId6"/>
    <p:sldId id="2145704533" r:id="rId7"/>
    <p:sldId id="2147481639" r:id="rId8"/>
    <p:sldId id="555" r:id="rId9"/>
    <p:sldId id="305" r:id="rId10"/>
    <p:sldId id="304" r:id="rId11"/>
    <p:sldId id="2147481656" r:id="rId12"/>
    <p:sldId id="2147481631" r:id="rId13"/>
    <p:sldId id="2145704541" r:id="rId14"/>
    <p:sldId id="2147481644" r:id="rId15"/>
    <p:sldId id="2147481664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72CB15-C1D2-68D3-924A-472686F9DDDD}" name="Frédéric GLAIS" initials="FG" userId="S::frederic.glaisSNE@gip-sne.fr::344a3cf2-25ec-482b-a67e-288c6f97a7e0" providerId="AD"/>
  <p188:author id="{9EE09133-9355-5745-802F-73E6632A8FF6}" name="Lucie MENIGOZ" initials="LM" userId="S::lucie.menigoz@gip-sne.fr::dddca3ba-0a27-4de2-9863-0a47457e9ee7" providerId="AD"/>
  <p188:author id="{D31DD36C-4CDA-84E2-4AA4-1A3287DC4499}" name="Johan GRABINSKI" initials="JG" userId="S::johan.grabinski@gip-sne.fr::6ebe7932-6f8a-4713-a934-afc150febac8" providerId="AD"/>
  <p188:author id="{029B8B77-6431-5B12-0357-C661989F9E2C}" name="Magali VALLET" initials="MV" userId="S::magali.valletsne@gip-sne.fr::fcc06a5b-a7c8-43d1-9c3b-2ed8c0e6e270" providerId="AD"/>
  <p188:author id="{A3BEB598-0ADB-F26E-97BF-CA351AE464B8}" name="Frédéric GLAIS" initials="FG" userId="S::frederic.glaissne@gip-sne.fr::344a3cf2-25ec-482b-a67e-288c6f97a7e0" providerId="AD"/>
  <p188:author id="{997144BD-75F5-0BF3-2C37-4104AE874666}" name="Magali VALLET" initials="MV" userId="S::magali.valletSNE@gip-sne.fr::fcc06a5b-a7c8-43d1-9c3b-2ed8c0e6e270" providerId="AD"/>
  <p188:author id="{B5A97AEE-27A5-A7F0-B631-6BFEE2362C79}" name="Maryline CONRY" initials="MC" userId="S::maryline.conry@gip-sne.fr::32a150e5-ee12-4d51-b860-de7fb94a5d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4703"/>
  </p:normalViewPr>
  <p:slideViewPr>
    <p:cSldViewPr snapToGrid="0">
      <p:cViewPr varScale="1">
        <p:scale>
          <a:sx n="57" d="100"/>
          <a:sy n="57" d="100"/>
        </p:scale>
        <p:origin x="119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édéric GLAIS" userId="344a3cf2-25ec-482b-a67e-288c6f97a7e0" providerId="ADAL" clId="{DB8AEFD1-CA42-43E8-95A7-DA10C83140D6}"/>
    <pc:docChg chg="delSld modSld">
      <pc:chgData name="Frédéric GLAIS" userId="344a3cf2-25ec-482b-a67e-288c6f97a7e0" providerId="ADAL" clId="{DB8AEFD1-CA42-43E8-95A7-DA10C83140D6}" dt="2025-09-17T08:42:07.609" v="9" actId="47"/>
      <pc:docMkLst>
        <pc:docMk/>
      </pc:docMkLst>
      <pc:sldChg chg="modSp mod">
        <pc:chgData name="Frédéric GLAIS" userId="344a3cf2-25ec-482b-a67e-288c6f97a7e0" providerId="ADAL" clId="{DB8AEFD1-CA42-43E8-95A7-DA10C83140D6}" dt="2025-09-17T08:41:44.328" v="7" actId="20577"/>
        <pc:sldMkLst>
          <pc:docMk/>
          <pc:sldMk cId="2198495752" sldId="266"/>
        </pc:sldMkLst>
        <pc:spChg chg="mod">
          <ac:chgData name="Frédéric GLAIS" userId="344a3cf2-25ec-482b-a67e-288c6f97a7e0" providerId="ADAL" clId="{DB8AEFD1-CA42-43E8-95A7-DA10C83140D6}" dt="2025-09-17T08:41:44.328" v="7" actId="20577"/>
          <ac:spMkLst>
            <pc:docMk/>
            <pc:sldMk cId="2198495752" sldId="266"/>
            <ac:spMk id="5" creationId="{829B3347-61D4-73BF-1874-EF82047A1652}"/>
          </ac:spMkLst>
        </pc:spChg>
      </pc:sldChg>
      <pc:sldChg chg="modSp mod">
        <pc:chgData name="Frédéric GLAIS" userId="344a3cf2-25ec-482b-a67e-288c6f97a7e0" providerId="ADAL" clId="{DB8AEFD1-CA42-43E8-95A7-DA10C83140D6}" dt="2025-09-17T08:41:50.786" v="8" actId="6549"/>
        <pc:sldMkLst>
          <pc:docMk/>
          <pc:sldMk cId="2979593017" sldId="267"/>
        </pc:sldMkLst>
        <pc:spChg chg="mod">
          <ac:chgData name="Frédéric GLAIS" userId="344a3cf2-25ec-482b-a67e-288c6f97a7e0" providerId="ADAL" clId="{DB8AEFD1-CA42-43E8-95A7-DA10C83140D6}" dt="2025-09-17T08:41:50.786" v="8" actId="6549"/>
          <ac:spMkLst>
            <pc:docMk/>
            <pc:sldMk cId="2979593017" sldId="267"/>
            <ac:spMk id="3" creationId="{37C0A3DE-549A-E473-BEFC-060F4D292DF9}"/>
          </ac:spMkLst>
        </pc:spChg>
      </pc:sldChg>
      <pc:sldChg chg="del">
        <pc:chgData name="Frédéric GLAIS" userId="344a3cf2-25ec-482b-a67e-288c6f97a7e0" providerId="ADAL" clId="{DB8AEFD1-CA42-43E8-95A7-DA10C83140D6}" dt="2025-09-17T08:42:07.609" v="9" actId="47"/>
        <pc:sldMkLst>
          <pc:docMk/>
          <pc:sldMk cId="2159800860" sldId="2145704534"/>
        </pc:sldMkLst>
      </pc:sldChg>
      <pc:sldChg chg="del">
        <pc:chgData name="Frédéric GLAIS" userId="344a3cf2-25ec-482b-a67e-288c6f97a7e0" providerId="ADAL" clId="{DB8AEFD1-CA42-43E8-95A7-DA10C83140D6}" dt="2025-09-17T08:42:07.609" v="9" actId="47"/>
        <pc:sldMkLst>
          <pc:docMk/>
          <pc:sldMk cId="322912800" sldId="2145704539"/>
        </pc:sldMkLst>
      </pc:sldChg>
      <pc:sldChg chg="del">
        <pc:chgData name="Frédéric GLAIS" userId="344a3cf2-25ec-482b-a67e-288c6f97a7e0" providerId="ADAL" clId="{DB8AEFD1-CA42-43E8-95A7-DA10C83140D6}" dt="2025-09-17T08:42:07.609" v="9" actId="47"/>
        <pc:sldMkLst>
          <pc:docMk/>
          <pc:sldMk cId="1999893622" sldId="2145704540"/>
        </pc:sldMkLst>
      </pc:sldChg>
      <pc:sldChg chg="del">
        <pc:chgData name="Frédéric GLAIS" userId="344a3cf2-25ec-482b-a67e-288c6f97a7e0" providerId="ADAL" clId="{DB8AEFD1-CA42-43E8-95A7-DA10C83140D6}" dt="2025-09-17T08:42:07.609" v="9" actId="47"/>
        <pc:sldMkLst>
          <pc:docMk/>
          <pc:sldMk cId="434777473" sldId="2147481640"/>
        </pc:sldMkLst>
      </pc:sldChg>
    </pc:docChg>
  </pc:docChgLst>
  <pc:docChgLst>
    <pc:chgData name="Frédéric GLAIS" userId="S::frederic.glaissne@gip-sne.fr::344a3cf2-25ec-482b-a67e-288c6f97a7e0" providerId="AD" clId="Web-{3015E421-B103-4259-9A59-D05E1B7F5E70}"/>
    <pc:docChg chg="modSld">
      <pc:chgData name="Frédéric GLAIS" userId="S::frederic.glaissne@gip-sne.fr::344a3cf2-25ec-482b-a67e-288c6f97a7e0" providerId="AD" clId="Web-{3015E421-B103-4259-9A59-D05E1B7F5E70}" dt="2025-06-26T14:27:32.387" v="0" actId="1076"/>
      <pc:docMkLst>
        <pc:docMk/>
      </pc:docMkLst>
      <pc:sldChg chg="modSp">
        <pc:chgData name="Frédéric GLAIS" userId="S::frederic.glaissne@gip-sne.fr::344a3cf2-25ec-482b-a67e-288c6f97a7e0" providerId="AD" clId="Web-{3015E421-B103-4259-9A59-D05E1B7F5E70}" dt="2025-06-26T14:27:32.387" v="0" actId="1076"/>
        <pc:sldMkLst>
          <pc:docMk/>
          <pc:sldMk cId="760497991" sldId="2147481664"/>
        </pc:sldMkLst>
      </pc:sldChg>
    </pc:docChg>
  </pc:docChgLst>
  <pc:docChgLst>
    <pc:chgData name="Maryline CONRY" userId="S::maryline.conry@gip-sne.fr::32a150e5-ee12-4d51-b860-de7fb94a5d3c" providerId="AD" clId="Web-{8A03CF0E-593C-08CF-2DEE-AC98A87F373F}"/>
    <pc:docChg chg="modSld">
      <pc:chgData name="Maryline CONRY" userId="S::maryline.conry@gip-sne.fr::32a150e5-ee12-4d51-b860-de7fb94a5d3c" providerId="AD" clId="Web-{8A03CF0E-593C-08CF-2DEE-AC98A87F373F}" dt="2025-07-01T08:42:30.194" v="9" actId="20577"/>
      <pc:docMkLst>
        <pc:docMk/>
      </pc:docMkLst>
      <pc:sldChg chg="modSp">
        <pc:chgData name="Maryline CONRY" userId="S::maryline.conry@gip-sne.fr::32a150e5-ee12-4d51-b860-de7fb94a5d3c" providerId="AD" clId="Web-{8A03CF0E-593C-08CF-2DEE-AC98A87F373F}" dt="2025-07-01T08:42:30.194" v="9" actId="20577"/>
        <pc:sldMkLst>
          <pc:docMk/>
          <pc:sldMk cId="2979593017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AA8B9-1E39-49EB-B333-2BC7527B5D51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DCEE6-90CE-4FDA-85D2-1B0573923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12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2D9D2-9702-AD4D-ACD5-6136A728C1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32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phique 11">
            <a:extLst>
              <a:ext uri="{FF2B5EF4-FFF2-40B4-BE49-F238E27FC236}">
                <a16:creationId xmlns:a16="http://schemas.microsoft.com/office/drawing/2014/main" id="{D5C93069-CB52-778A-C326-0FEF6321737C}"/>
              </a:ext>
            </a:extLst>
          </p:cNvPr>
          <p:cNvGrpSpPr>
            <a:grpSpLocks noChangeAspect="1"/>
          </p:cNvGrpSpPr>
          <p:nvPr/>
        </p:nvGrpSpPr>
        <p:grpSpPr>
          <a:xfrm>
            <a:off x="1121573" y="-1"/>
            <a:ext cx="11074747" cy="6861608"/>
            <a:chOff x="1121534" y="0"/>
            <a:chExt cx="11041251" cy="6840855"/>
          </a:xfrm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F9326769-893B-4199-8D25-D2066CF94D3F}"/>
                </a:ext>
              </a:extLst>
            </p:cNvPr>
            <p:cNvSpPr/>
            <p:nvPr/>
          </p:nvSpPr>
          <p:spPr>
            <a:xfrm>
              <a:off x="3804969" y="0"/>
              <a:ext cx="8357816" cy="6840855"/>
            </a:xfrm>
            <a:custGeom>
              <a:avLst/>
              <a:gdLst>
                <a:gd name="connsiteX0" fmla="*/ 251404 w 8357816"/>
                <a:gd name="connsiteY0" fmla="*/ 2531117 h 6840855"/>
                <a:gd name="connsiteX1" fmla="*/ 39844 w 8357816"/>
                <a:gd name="connsiteY1" fmla="*/ 3103721 h 6840855"/>
                <a:gd name="connsiteX2" fmla="*/ 1762726 w 8357816"/>
                <a:gd name="connsiteY2" fmla="*/ 6840855 h 6840855"/>
                <a:gd name="connsiteX3" fmla="*/ 8357817 w 8357816"/>
                <a:gd name="connsiteY3" fmla="*/ 6840855 h 6840855"/>
                <a:gd name="connsiteX4" fmla="*/ 8357817 w 8357816"/>
                <a:gd name="connsiteY4" fmla="*/ 0 h 6840855"/>
                <a:gd name="connsiteX5" fmla="*/ 5741823 w 8357816"/>
                <a:gd name="connsiteY5" fmla="*/ 0 h 6840855"/>
                <a:gd name="connsiteX6" fmla="*/ 251404 w 8357816"/>
                <a:gd name="connsiteY6" fmla="*/ 2531117 h 684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7816" h="6840855">
                  <a:moveTo>
                    <a:pt x="251404" y="2531117"/>
                  </a:moveTo>
                  <a:cubicBezTo>
                    <a:pt x="34777" y="2631196"/>
                    <a:pt x="-60235" y="2887094"/>
                    <a:pt x="39844" y="3103721"/>
                  </a:cubicBezTo>
                  <a:lnTo>
                    <a:pt x="1762726" y="6840855"/>
                  </a:lnTo>
                  <a:lnTo>
                    <a:pt x="8357817" y="6840855"/>
                  </a:lnTo>
                  <a:lnTo>
                    <a:pt x="8357817" y="0"/>
                  </a:lnTo>
                  <a:lnTo>
                    <a:pt x="5741823" y="0"/>
                  </a:lnTo>
                  <a:lnTo>
                    <a:pt x="251404" y="2531117"/>
                  </a:lnTo>
                  <a:close/>
                </a:path>
              </a:pathLst>
            </a:custGeom>
            <a:solidFill>
              <a:schemeClr val="accent2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B4A35ED4-63A6-036A-3C0D-FCFC944B4188}"/>
                </a:ext>
              </a:extLst>
            </p:cNvPr>
            <p:cNvSpPr/>
            <p:nvPr/>
          </p:nvSpPr>
          <p:spPr>
            <a:xfrm>
              <a:off x="1121534" y="4877126"/>
              <a:ext cx="4459373" cy="1963728"/>
            </a:xfrm>
            <a:custGeom>
              <a:avLst/>
              <a:gdLst>
                <a:gd name="connsiteX0" fmla="*/ 3660007 w 4459373"/>
                <a:gd name="connsiteY0" fmla="*/ 231978 h 1963728"/>
                <a:gd name="connsiteX1" fmla="*/ 3130474 w 4459373"/>
                <a:gd name="connsiteY1" fmla="*/ 36887 h 1963728"/>
                <a:gd name="connsiteX2" fmla="*/ 231979 w 4459373"/>
                <a:gd name="connsiteY2" fmla="*/ 1372121 h 1963728"/>
                <a:gd name="connsiteX3" fmla="*/ 36887 w 4459373"/>
                <a:gd name="connsiteY3" fmla="*/ 1901654 h 1963728"/>
                <a:gd name="connsiteX4" fmla="*/ 66024 w 4459373"/>
                <a:gd name="connsiteY4" fmla="*/ 1963728 h 1963728"/>
                <a:gd name="connsiteX5" fmla="*/ 4459374 w 4459373"/>
                <a:gd name="connsiteY5" fmla="*/ 1963728 h 1963728"/>
                <a:gd name="connsiteX6" fmla="*/ 3660007 w 4459373"/>
                <a:gd name="connsiteY6" fmla="*/ 231978 h 196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9373" h="1963728">
                  <a:moveTo>
                    <a:pt x="3660007" y="231978"/>
                  </a:moveTo>
                  <a:cubicBezTo>
                    <a:pt x="3567529" y="31820"/>
                    <a:pt x="3330632" y="-55591"/>
                    <a:pt x="3130474" y="36887"/>
                  </a:cubicBezTo>
                  <a:lnTo>
                    <a:pt x="231979" y="1372121"/>
                  </a:lnTo>
                  <a:cubicBezTo>
                    <a:pt x="31820" y="1464599"/>
                    <a:pt x="-55591" y="1701495"/>
                    <a:pt x="36887" y="1901654"/>
                  </a:cubicBezTo>
                  <a:lnTo>
                    <a:pt x="66024" y="1963728"/>
                  </a:lnTo>
                  <a:lnTo>
                    <a:pt x="4459374" y="1963728"/>
                  </a:lnTo>
                  <a:lnTo>
                    <a:pt x="3660007" y="231978"/>
                  </a:lnTo>
                  <a:close/>
                </a:path>
              </a:pathLst>
            </a:custGeom>
            <a:solidFill>
              <a:srgbClr val="544B96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8" name="Forme libre 17">
            <a:extLst>
              <a:ext uri="{FF2B5EF4-FFF2-40B4-BE49-F238E27FC236}">
                <a16:creationId xmlns:a16="http://schemas.microsoft.com/office/drawing/2014/main" id="{08303BAB-F53B-2345-E5F7-CC8F443EA784}"/>
              </a:ext>
            </a:extLst>
          </p:cNvPr>
          <p:cNvSpPr/>
          <p:nvPr/>
        </p:nvSpPr>
        <p:spPr>
          <a:xfrm>
            <a:off x="7877117" y="0"/>
            <a:ext cx="4024703" cy="1405058"/>
          </a:xfrm>
          <a:custGeom>
            <a:avLst/>
            <a:gdLst>
              <a:gd name="connsiteX0" fmla="*/ 540934 w 4024703"/>
              <a:gd name="connsiteY0" fmla="*/ 1173080 h 1405058"/>
              <a:gd name="connsiteX1" fmla="*/ 1070467 w 4024703"/>
              <a:gd name="connsiteY1" fmla="*/ 1368171 h 1405058"/>
              <a:gd name="connsiteX2" fmla="*/ 3968963 w 4024703"/>
              <a:gd name="connsiteY2" fmla="*/ 31671 h 1405058"/>
              <a:gd name="connsiteX3" fmla="*/ 4024703 w 4024703"/>
              <a:gd name="connsiteY3" fmla="*/ 0 h 1405058"/>
              <a:gd name="connsiteX4" fmla="*/ 0 w 4024703"/>
              <a:gd name="connsiteY4" fmla="*/ 0 h 1405058"/>
              <a:gd name="connsiteX5" fmla="*/ 540934 w 4024703"/>
              <a:gd name="connsiteY5" fmla="*/ 1173080 h 140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4703" h="1405058">
                <a:moveTo>
                  <a:pt x="540934" y="1173080"/>
                </a:moveTo>
                <a:cubicBezTo>
                  <a:pt x="633413" y="1373238"/>
                  <a:pt x="870309" y="1460649"/>
                  <a:pt x="1070467" y="1368171"/>
                </a:cubicBezTo>
                <a:lnTo>
                  <a:pt x="3968963" y="31671"/>
                </a:lnTo>
                <a:cubicBezTo>
                  <a:pt x="3989232" y="22803"/>
                  <a:pt x="4006967" y="11401"/>
                  <a:pt x="4024703" y="0"/>
                </a:cubicBezTo>
                <a:lnTo>
                  <a:pt x="0" y="0"/>
                </a:lnTo>
                <a:lnTo>
                  <a:pt x="540934" y="1173080"/>
                </a:lnTo>
                <a:close/>
              </a:path>
            </a:pathLst>
          </a:custGeom>
          <a:solidFill>
            <a:schemeClr val="bg1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DED6787-E178-E2BE-EE52-78C4349BFE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1" y="504000"/>
            <a:ext cx="1283716" cy="2010029"/>
          </a:xfrm>
          <a:prstGeom prst="rect">
            <a:avLst/>
          </a:prstGeom>
        </p:spPr>
      </p:pic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AE27DF8-0180-6442-BA3E-EDB2791AE9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513" y="2041706"/>
            <a:ext cx="6192000" cy="2606494"/>
          </a:xfrm>
        </p:spPr>
        <p:txBody>
          <a:bodyPr lIns="0" tIns="0" rIns="0" bIns="216000" anchor="b" anchorCtr="0"/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40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 algn="l">
              <a:spcBef>
                <a:spcPts val="40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 algn="l">
              <a:spcBef>
                <a:spcPts val="40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 algn="l">
              <a:spcBef>
                <a:spcPts val="40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89CAB701-EB82-48C9-0FED-13829BC1D7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69973" y="4648200"/>
            <a:ext cx="1259546" cy="46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D14AF6-FF25-CDA9-CAF2-139078BAFB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7200" y="4707369"/>
            <a:ext cx="6192000" cy="1345889"/>
          </a:xfrm>
        </p:spPr>
        <p:txBody>
          <a:bodyPr tIns="21600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spcAft>
                <a:spcPts val="0"/>
              </a:spcAft>
              <a:buFontTx/>
              <a:buNone/>
              <a:defRPr sz="2000" baseline="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buFontTx/>
              <a:buNone/>
              <a:defRPr sz="2000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000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00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CC134F5-E15A-44A8-8C7D-797543B9B2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1" y="504000"/>
            <a:ext cx="1283716" cy="201002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B8DA31D-328B-D30F-93EC-144D67CC58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1" y="504000"/>
            <a:ext cx="1283716" cy="201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55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orient="horz" pos="2160">
          <p15:clr>
            <a:srgbClr val="FBAE40"/>
          </p15:clr>
        </p15:guide>
        <p15:guide id="10" pos="3840">
          <p15:clr>
            <a:srgbClr val="FBAE40"/>
          </p15:clr>
        </p15:guide>
        <p15:guide id="11" pos="3454">
          <p15:clr>
            <a:srgbClr val="FBAE40"/>
          </p15:clr>
        </p15:guide>
        <p15:guide id="12" pos="737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contenu 2 su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22917-02DB-C870-833A-02AD01E5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8171E-EF88-AE8B-8259-A17D0EBB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A14EB61-6C83-BCEE-A65F-14FA0D4674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3350" y="1856622"/>
            <a:ext cx="9840913" cy="437539"/>
          </a:xfrm>
        </p:spPr>
        <p:txBody>
          <a:bodyPr bIns="0"/>
          <a:lstStyle>
            <a:lvl1pPr marL="0" indent="0" algn="just">
              <a:spcAft>
                <a:spcPts val="0"/>
              </a:spcAft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2pPr>
            <a:lvl3pPr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12">
            <a:extLst>
              <a:ext uri="{FF2B5EF4-FFF2-40B4-BE49-F238E27FC236}">
                <a16:creationId xmlns:a16="http://schemas.microsoft.com/office/drawing/2014/main" id="{B5E3BEFD-EBD7-84B3-934F-44C7C7FD75B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87200" y="6423025"/>
            <a:ext cx="3844979" cy="180000"/>
          </a:xfrm>
        </p:spPr>
        <p:txBody>
          <a:bodyPr anchor="ctr" anchorCtr="0"/>
          <a:lstStyle>
            <a:lvl1pPr indent="0" algn="r">
              <a:spcAft>
                <a:spcPts val="0"/>
              </a:spcAft>
              <a:buFontTx/>
              <a:buNone/>
              <a:defRPr sz="1100">
                <a:solidFill>
                  <a:schemeClr val="accent2"/>
                </a:solidFill>
                <a:latin typeface="+mn-lt"/>
              </a:defRPr>
            </a:lvl1pPr>
            <a:lvl2pPr algn="r"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3pPr>
            <a:lvl4pPr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4pPr>
            <a:lvl5pPr marL="0"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C85D7E5-D1C5-B94C-61B6-6053C33AD228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rme libre 5">
            <a:extLst>
              <a:ext uri="{FF2B5EF4-FFF2-40B4-BE49-F238E27FC236}">
                <a16:creationId xmlns:a16="http://schemas.microsoft.com/office/drawing/2014/main" id="{8C449C45-573D-3CCD-62C5-7DCAE5AEACC3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7EAB361-8C1D-9DCF-2C10-4011F27F4ACE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605492E-C386-2D77-615F-6DE5518AE441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A90552C-9492-B95D-2F75-4D98AEF183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04000" y="2293938"/>
            <a:ext cx="4680000" cy="3898800"/>
          </a:xfrm>
        </p:spPr>
        <p:txBody>
          <a:bodyPr/>
          <a:lstStyle>
            <a:lvl1pPr algn="just">
              <a:spcAft>
                <a:spcPts val="0"/>
              </a:spcAft>
              <a:defRPr sz="1700">
                <a:solidFill>
                  <a:schemeClr val="accent2"/>
                </a:solidFill>
              </a:defRPr>
            </a:lvl1pPr>
            <a:lvl2pPr algn="just">
              <a:spcBef>
                <a:spcPts val="600"/>
              </a:spcBef>
              <a:defRPr sz="1400" baseline="0">
                <a:solidFill>
                  <a:schemeClr val="accent1"/>
                </a:solidFill>
                <a:latin typeface="+mj-lt"/>
              </a:defRPr>
            </a:lvl2pPr>
            <a:lvl3pPr algn="just">
              <a:defRPr sz="1400" baseline="0">
                <a:solidFill>
                  <a:schemeClr val="tx1"/>
                </a:solidFill>
                <a:latin typeface="+mn-lt"/>
              </a:defRPr>
            </a:lvl3pPr>
            <a:lvl4pPr algn="just">
              <a:spcBef>
                <a:spcPts val="600"/>
              </a:spcBef>
              <a:defRPr sz="1400"/>
            </a:lvl4pPr>
            <a:lvl5pPr algn="just"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49C18217-5199-B7DD-A42F-87E580382F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9200" y="2293938"/>
            <a:ext cx="4680000" cy="3898800"/>
          </a:xfrm>
        </p:spPr>
        <p:txBody>
          <a:bodyPr/>
          <a:lstStyle>
            <a:lvl1pPr algn="just">
              <a:spcAft>
                <a:spcPts val="0"/>
              </a:spcAft>
              <a:defRPr sz="1700">
                <a:solidFill>
                  <a:schemeClr val="accent2"/>
                </a:solidFill>
              </a:defRPr>
            </a:lvl1pPr>
            <a:lvl2pPr algn="just">
              <a:spcBef>
                <a:spcPts val="600"/>
              </a:spcBef>
              <a:defRPr sz="1400" baseline="0">
                <a:solidFill>
                  <a:schemeClr val="accent1"/>
                </a:solidFill>
                <a:latin typeface="+mj-lt"/>
              </a:defRPr>
            </a:lvl2pPr>
            <a:lvl3pPr algn="just">
              <a:defRPr sz="1400" baseline="0">
                <a:solidFill>
                  <a:schemeClr val="tx1"/>
                </a:solidFill>
                <a:latin typeface="+mn-lt"/>
              </a:defRPr>
            </a:lvl3pPr>
            <a:lvl4pPr algn="just">
              <a:spcBef>
                <a:spcPts val="600"/>
              </a:spcBef>
              <a:defRPr sz="1400"/>
            </a:lvl4pPr>
            <a:lvl5pPr algn="just"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1120BA5-90F3-D4AC-90CF-3C5E0BAD2961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rme libre 5">
            <a:extLst>
              <a:ext uri="{FF2B5EF4-FFF2-40B4-BE49-F238E27FC236}">
                <a16:creationId xmlns:a16="http://schemas.microsoft.com/office/drawing/2014/main" id="{1EFE3299-88E2-BDD1-CC36-404B6761C1D0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7C920D7-75F4-A9A3-D5CB-4308B24DE14E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304DC53-42D3-852B-84E3-21F54F73E93C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F1567A4-0EDC-D3DF-55E4-80DC20F0B17F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rme libre 5">
            <a:extLst>
              <a:ext uri="{FF2B5EF4-FFF2-40B4-BE49-F238E27FC236}">
                <a16:creationId xmlns:a16="http://schemas.microsoft.com/office/drawing/2014/main" id="{DDF6AD24-97A7-A3C6-B66B-682551044F84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1F0B4151-973B-68B5-3734-EAA3D6EC7531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978EE69-49E3-B936-CEA2-047D54286105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842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orient="horz" pos="129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dré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22917-02DB-C870-833A-02AD01E5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8171E-EF88-AE8B-8259-A17D0EBB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A14EB61-6C83-BCEE-A65F-14FA0D4674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3350" y="1727108"/>
            <a:ext cx="9840913" cy="437539"/>
          </a:xfrm>
        </p:spPr>
        <p:txBody>
          <a:bodyPr bIns="0"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2pPr>
            <a:lvl3pPr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08C7A06-3A16-D603-F475-5D214E0F25B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116422" y="2160000"/>
            <a:ext cx="4860000" cy="4104652"/>
          </a:xfrm>
          <a:prstGeom prst="roundRect">
            <a:avLst>
              <a:gd name="adj" fmla="val 10376"/>
            </a:avLst>
          </a:prstGeom>
          <a:ln>
            <a:solidFill>
              <a:schemeClr val="accent2"/>
            </a:solidFill>
          </a:ln>
        </p:spPr>
        <p:txBody>
          <a:bodyPr lIns="180000" tIns="108000" rIns="180000" bIns="108000"/>
          <a:lstStyle>
            <a:lvl1pPr marL="0" indent="0" algn="ctr">
              <a:spcAft>
                <a:spcPts val="0"/>
              </a:spcAft>
              <a:buFontTx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700" baseline="0">
                <a:solidFill>
                  <a:schemeClr val="accent2"/>
                </a:solidFill>
                <a:latin typeface="+mj-lt"/>
              </a:defRPr>
            </a:lvl2pPr>
            <a:lvl3pPr>
              <a:defRPr sz="1400" baseline="0">
                <a:solidFill>
                  <a:schemeClr val="accent1"/>
                </a:solidFill>
                <a:latin typeface="+mj-lt"/>
              </a:defRPr>
            </a:lvl3pPr>
            <a:lvl4pPr marL="0" indent="0" algn="just">
              <a:spcBef>
                <a:spcPts val="600"/>
              </a:spcBef>
              <a:buFontTx/>
              <a:buNone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0" algn="just"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A81849C3-E8C5-7395-3202-5EBAC217C0B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87021" y="6423025"/>
            <a:ext cx="3844979" cy="180000"/>
          </a:xfrm>
        </p:spPr>
        <p:txBody>
          <a:bodyPr anchor="ctr" anchorCtr="0"/>
          <a:lstStyle>
            <a:lvl1pPr indent="0" algn="r">
              <a:spcAft>
                <a:spcPts val="0"/>
              </a:spcAft>
              <a:buFontTx/>
              <a:buNone/>
              <a:defRPr sz="1100">
                <a:solidFill>
                  <a:schemeClr val="accent2"/>
                </a:solidFill>
                <a:latin typeface="+mn-lt"/>
              </a:defRPr>
            </a:lvl1pPr>
            <a:lvl2pPr algn="r"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3pPr>
            <a:lvl4pPr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4pPr>
            <a:lvl5pPr marL="0"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4BB8250-C2CC-8CE8-0EB3-655C39F2A27E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rme libre 2">
            <a:extLst>
              <a:ext uri="{FF2B5EF4-FFF2-40B4-BE49-F238E27FC236}">
                <a16:creationId xmlns:a16="http://schemas.microsoft.com/office/drawing/2014/main" id="{F6B5E332-F794-4CC6-BD6B-5BCA56A2F1DC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698D0D-3E46-D610-EA6D-818AD1E78A99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3D2D696-E304-76D3-5EFF-3CBF6DEF1200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634A3D77-E172-DBC9-2A07-0FCD0DDD24E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386400" y="2160000"/>
            <a:ext cx="4860000" cy="4104652"/>
          </a:xfrm>
          <a:prstGeom prst="roundRect">
            <a:avLst>
              <a:gd name="adj" fmla="val 10376"/>
            </a:avLst>
          </a:prstGeom>
          <a:ln>
            <a:solidFill>
              <a:schemeClr val="accent2"/>
            </a:solidFill>
          </a:ln>
        </p:spPr>
        <p:txBody>
          <a:bodyPr lIns="180000" tIns="108000" rIns="180000" bIns="108000"/>
          <a:lstStyle>
            <a:lvl1pPr marL="0" indent="0" algn="ctr">
              <a:spcAft>
                <a:spcPts val="0"/>
              </a:spcAft>
              <a:buFontTx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700" baseline="0">
                <a:solidFill>
                  <a:schemeClr val="accent2"/>
                </a:solidFill>
                <a:latin typeface="+mj-lt"/>
              </a:defRPr>
            </a:lvl2pPr>
            <a:lvl3pPr>
              <a:defRPr sz="1400" baseline="0">
                <a:solidFill>
                  <a:schemeClr val="accent1"/>
                </a:solidFill>
                <a:latin typeface="+mj-lt"/>
              </a:defRPr>
            </a:lvl3pPr>
            <a:lvl4pPr marL="0" indent="0" algn="just">
              <a:spcBef>
                <a:spcPts val="600"/>
              </a:spcBef>
              <a:buFontTx/>
              <a:buNone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0" algn="just"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ECB4E89-C18E-A4A4-730A-51F6CC33BB71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rme libre 2">
            <a:extLst>
              <a:ext uri="{FF2B5EF4-FFF2-40B4-BE49-F238E27FC236}">
                <a16:creationId xmlns:a16="http://schemas.microsoft.com/office/drawing/2014/main" id="{E155A4D5-FB93-3BCC-4414-9AFD98940D52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7F1D3B45-89A3-96E4-EAC3-5F53B7A5B7C8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3B73167-1C1F-F32E-59D5-DDF969FB4125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EA2BCFD-1567-3EB5-26B1-5D272E47E344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rme libre 2">
            <a:extLst>
              <a:ext uri="{FF2B5EF4-FFF2-40B4-BE49-F238E27FC236}">
                <a16:creationId xmlns:a16="http://schemas.microsoft.com/office/drawing/2014/main" id="{D82BC1CD-AD28-1FE9-CEDC-31621457CDCA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D569097E-DF31-A63B-0B8D-D7E49C921854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E774D0D-CAD7-CD4D-6BD0-A77BE599EB70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526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orient="horz" pos="138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dré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22917-02DB-C870-833A-02AD01E5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8171E-EF88-AE8B-8259-A17D0EBB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A14EB61-6C83-BCEE-A65F-14FA0D4674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3350" y="1727108"/>
            <a:ext cx="9840913" cy="437539"/>
          </a:xfrm>
        </p:spPr>
        <p:txBody>
          <a:bodyPr bIns="0"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2pPr>
            <a:lvl3pPr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08C7A06-3A16-D603-F475-5D214E0F25B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116422" y="2160000"/>
            <a:ext cx="4860000" cy="4104652"/>
          </a:xfrm>
          <a:prstGeom prst="roundRect">
            <a:avLst>
              <a:gd name="adj" fmla="val 10376"/>
            </a:avLst>
          </a:prstGeom>
          <a:solidFill>
            <a:schemeClr val="accent1"/>
          </a:solidFill>
          <a:ln>
            <a:noFill/>
          </a:ln>
        </p:spPr>
        <p:txBody>
          <a:bodyPr lIns="180000" tIns="108000" rIns="180000" bIns="108000"/>
          <a:lstStyle>
            <a:lvl1pPr marL="0" indent="0" algn="ctr">
              <a:spcAft>
                <a:spcPts val="0"/>
              </a:spcAft>
              <a:buFontTx/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600"/>
              </a:spcBef>
              <a:defRPr sz="1700" baseline="0">
                <a:solidFill>
                  <a:schemeClr val="accent2"/>
                </a:solidFill>
                <a:latin typeface="+mj-lt"/>
              </a:defRPr>
            </a:lvl2pPr>
            <a:lvl3pPr>
              <a:defRPr sz="1400">
                <a:solidFill>
                  <a:schemeClr val="bg1"/>
                </a:solidFill>
                <a:latin typeface="+mj-lt"/>
              </a:defRPr>
            </a:lvl3pPr>
            <a:lvl4pPr marL="0" indent="0" algn="just">
              <a:spcBef>
                <a:spcPts val="600"/>
              </a:spcBef>
              <a:buFontTx/>
              <a:buNone/>
              <a:defRPr sz="1400" baseline="0">
                <a:solidFill>
                  <a:schemeClr val="bg1"/>
                </a:solidFill>
                <a:latin typeface="+mn-lt"/>
              </a:defRPr>
            </a:lvl4pPr>
            <a:lvl5pPr marL="0" algn="just"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A81849C3-E8C5-7395-3202-5EBAC217C0B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87021" y="6423025"/>
            <a:ext cx="3844979" cy="180000"/>
          </a:xfrm>
        </p:spPr>
        <p:txBody>
          <a:bodyPr anchor="ctr" anchorCtr="0"/>
          <a:lstStyle>
            <a:lvl1pPr indent="0" algn="r">
              <a:spcAft>
                <a:spcPts val="0"/>
              </a:spcAft>
              <a:buFontTx/>
              <a:buNone/>
              <a:defRPr sz="1100">
                <a:solidFill>
                  <a:schemeClr val="accent2"/>
                </a:solidFill>
                <a:latin typeface="+mn-lt"/>
              </a:defRPr>
            </a:lvl1pPr>
            <a:lvl2pPr algn="r"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3pPr>
            <a:lvl4pPr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4pPr>
            <a:lvl5pPr marL="0"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939372A-A102-2AED-284B-8A7A9830A3C3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rme libre 2">
            <a:extLst>
              <a:ext uri="{FF2B5EF4-FFF2-40B4-BE49-F238E27FC236}">
                <a16:creationId xmlns:a16="http://schemas.microsoft.com/office/drawing/2014/main" id="{5DC1DFB8-BFE9-5290-4E6F-CED1B724368F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B0CA67C-2B63-2DB7-ED17-C425E7390F8A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EB3F5CB-00EC-C23A-86A8-AB2C89D9EE08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433340C3-EC00-FAC5-885F-2825593C670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386400" y="2160000"/>
            <a:ext cx="4860000" cy="4104652"/>
          </a:xfrm>
          <a:prstGeom prst="roundRect">
            <a:avLst>
              <a:gd name="adj" fmla="val 10376"/>
            </a:avLst>
          </a:prstGeom>
          <a:solidFill>
            <a:schemeClr val="accent1"/>
          </a:solidFill>
          <a:ln>
            <a:noFill/>
          </a:ln>
        </p:spPr>
        <p:txBody>
          <a:bodyPr lIns="180000" tIns="108000" rIns="180000" bIns="108000"/>
          <a:lstStyle>
            <a:lvl1pPr marL="0" indent="0" algn="ctr">
              <a:spcAft>
                <a:spcPts val="0"/>
              </a:spcAft>
              <a:buFontTx/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600"/>
              </a:spcBef>
              <a:defRPr sz="1700" baseline="0">
                <a:solidFill>
                  <a:schemeClr val="accent2"/>
                </a:solidFill>
                <a:latin typeface="+mj-lt"/>
              </a:defRPr>
            </a:lvl2pPr>
            <a:lvl3pPr>
              <a:defRPr sz="1400">
                <a:solidFill>
                  <a:schemeClr val="bg1"/>
                </a:solidFill>
                <a:latin typeface="+mj-lt"/>
              </a:defRPr>
            </a:lvl3pPr>
            <a:lvl4pPr marL="0" indent="0" algn="just">
              <a:spcBef>
                <a:spcPts val="600"/>
              </a:spcBef>
              <a:buFontTx/>
              <a:buNone/>
              <a:defRPr sz="1400" baseline="0">
                <a:solidFill>
                  <a:schemeClr val="bg1"/>
                </a:solidFill>
                <a:latin typeface="+mn-lt"/>
              </a:defRPr>
            </a:lvl4pPr>
            <a:lvl5pPr marL="0" algn="just"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6DEA351-BE96-3357-C641-A20077FF67CB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rme libre 2">
            <a:extLst>
              <a:ext uri="{FF2B5EF4-FFF2-40B4-BE49-F238E27FC236}">
                <a16:creationId xmlns:a16="http://schemas.microsoft.com/office/drawing/2014/main" id="{A8B77262-919E-2C86-8B57-F16D96DF6F64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827C709-5C52-5A78-7B33-E10F581E024E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9D0D4BD-4195-F1D2-5B5A-F64CDD53367E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E6D8837-831E-EE07-54C9-E4D37CFFA21B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rme libre 2">
            <a:extLst>
              <a:ext uri="{FF2B5EF4-FFF2-40B4-BE49-F238E27FC236}">
                <a16:creationId xmlns:a16="http://schemas.microsoft.com/office/drawing/2014/main" id="{C1FFDEA0-7330-0938-F77B-77C3C082DA56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79F05DDF-302A-FD69-B095-E364C9C495F7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13C272A-440F-F6BE-F41C-FBEFE7F78C4E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034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orient="horz" pos="138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22917-02DB-C870-833A-02AD01E5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8171E-EF88-AE8B-8259-A17D0EBB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A81849C3-E8C5-7395-3202-5EBAC217C0B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87021" y="6423025"/>
            <a:ext cx="3844979" cy="180000"/>
          </a:xfrm>
        </p:spPr>
        <p:txBody>
          <a:bodyPr anchor="ctr" anchorCtr="0"/>
          <a:lstStyle>
            <a:lvl1pPr indent="0" algn="r">
              <a:spcAft>
                <a:spcPts val="0"/>
              </a:spcAft>
              <a:buFontTx/>
              <a:buNone/>
              <a:defRPr sz="1100">
                <a:solidFill>
                  <a:schemeClr val="accent2"/>
                </a:solidFill>
                <a:latin typeface="+mn-lt"/>
              </a:defRPr>
            </a:lvl1pPr>
            <a:lvl2pPr algn="r"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3pPr>
            <a:lvl4pPr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4pPr>
            <a:lvl5pPr marL="0"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ableau 6">
            <a:extLst>
              <a:ext uri="{FF2B5EF4-FFF2-40B4-BE49-F238E27FC236}">
                <a16:creationId xmlns:a16="http://schemas.microsoft.com/office/drawing/2014/main" id="{C79BCAD8-C64F-88D0-46EE-65AB99D5C113}"/>
              </a:ext>
            </a:extLst>
          </p:cNvPr>
          <p:cNvSpPr>
            <a:spLocks noGrp="1"/>
          </p:cNvSpPr>
          <p:nvPr>
            <p:ph type="tbl" sz="quarter" idx="18" hasCustomPrompt="1"/>
          </p:nvPr>
        </p:nvSpPr>
        <p:spPr>
          <a:xfrm>
            <a:off x="821410" y="1792461"/>
            <a:ext cx="10422853" cy="4400273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Insérer un tableau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83913C2-760E-5AF3-F9F2-A2719954DC32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rme libre 2">
            <a:extLst>
              <a:ext uri="{FF2B5EF4-FFF2-40B4-BE49-F238E27FC236}">
                <a16:creationId xmlns:a16="http://schemas.microsoft.com/office/drawing/2014/main" id="{EB9EF23B-FC1A-A840-40FA-66F4C2A309B4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2A3F1-4BAC-7368-DD84-5E4DEF1F7D6A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61566C3-3F6B-1B47-1AF5-8874E7B7A554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8E90419-2830-83EA-321F-772BE1584A3E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rme libre 2">
            <a:extLst>
              <a:ext uri="{FF2B5EF4-FFF2-40B4-BE49-F238E27FC236}">
                <a16:creationId xmlns:a16="http://schemas.microsoft.com/office/drawing/2014/main" id="{1FC158FE-7265-96A3-D7E2-E1901808DA52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6BE19D9-15E3-2DDE-D754-1528826F7FED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7F8C085-28D3-6428-D1D0-898B0865ED83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0A05AE9-EFCB-C851-7E24-EB495981C385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rme libre 2">
            <a:extLst>
              <a:ext uri="{FF2B5EF4-FFF2-40B4-BE49-F238E27FC236}">
                <a16:creationId xmlns:a16="http://schemas.microsoft.com/office/drawing/2014/main" id="{BED9B6EE-E7B3-B226-F6D7-1854942F8737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715097E-5491-0B44-D4C4-203D78B4EDD9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111B5B0-7645-F2DE-AC3E-ABE0CEACCC91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60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orient="horz" pos="138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 objecti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C4538DE-3470-378D-965B-F0EF5DC96BD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20000" y="2520000"/>
            <a:ext cx="2386800" cy="1260000"/>
          </a:xfrm>
          <a:prstGeom prst="roundRect">
            <a:avLst/>
          </a:prstGeom>
          <a:ln w="6350">
            <a:solidFill>
              <a:schemeClr val="accent2"/>
            </a:solidFill>
          </a:ln>
        </p:spPr>
        <p:txBody>
          <a:bodyPr lIns="180000" tIns="216000" rIns="180000" bIns="108000"/>
          <a:lstStyle>
            <a:lvl1pPr marL="0" indent="-180000" algn="l">
              <a:buClr>
                <a:schemeClr val="accent2"/>
              </a:buClr>
              <a:buFont typeface="Avenir Next LT Pro Demi" panose="020B0704020202020204" pitchFamily="34" charset="0"/>
              <a:buChar char="&gt;"/>
              <a:defRPr sz="130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300">
                <a:solidFill>
                  <a:schemeClr val="accent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300">
                <a:solidFill>
                  <a:schemeClr val="accent1"/>
                </a:solidFill>
                <a:latin typeface="+mj-lt"/>
              </a:defRPr>
            </a:lvl3pPr>
            <a:lvl4pPr indent="0" algn="l">
              <a:spcBef>
                <a:spcPts val="0"/>
              </a:spcBef>
              <a:buFontTx/>
              <a:buNone/>
              <a:defRPr sz="1300">
                <a:solidFill>
                  <a:schemeClr val="accent1"/>
                </a:solidFill>
                <a:latin typeface="+mj-lt"/>
              </a:defRPr>
            </a:lvl4pPr>
            <a:lvl5pPr marL="0" indent="0" algn="l">
              <a:buFontTx/>
              <a:buNone/>
              <a:defRPr sz="13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965F8918-3F55-7A81-8E52-FD395E43B2C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428400" y="2520000"/>
            <a:ext cx="2386800" cy="1260000"/>
          </a:xfrm>
          <a:prstGeom prst="roundRect">
            <a:avLst/>
          </a:prstGeom>
          <a:ln w="6350">
            <a:solidFill>
              <a:schemeClr val="accent2"/>
            </a:solidFill>
          </a:ln>
        </p:spPr>
        <p:txBody>
          <a:bodyPr lIns="180000" tIns="216000" rIns="180000" bIns="108000"/>
          <a:lstStyle>
            <a:lvl1pPr marL="0" indent="-180000" algn="l">
              <a:buClr>
                <a:schemeClr val="accent2"/>
              </a:buClr>
              <a:buFont typeface="Avenir Next LT Pro Demi" panose="020B0704020202020204" pitchFamily="34" charset="0"/>
              <a:buChar char="&gt;"/>
              <a:defRPr sz="130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300">
                <a:solidFill>
                  <a:schemeClr val="accent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300">
                <a:solidFill>
                  <a:schemeClr val="accent1"/>
                </a:solidFill>
                <a:latin typeface="+mj-lt"/>
              </a:defRPr>
            </a:lvl3pPr>
            <a:lvl4pPr indent="0" algn="l">
              <a:spcBef>
                <a:spcPts val="0"/>
              </a:spcBef>
              <a:buFontTx/>
              <a:buNone/>
              <a:defRPr sz="1300">
                <a:solidFill>
                  <a:schemeClr val="accent1"/>
                </a:solidFill>
                <a:latin typeface="+mj-lt"/>
              </a:defRPr>
            </a:lvl4pPr>
            <a:lvl5pPr marL="0" indent="0" algn="l">
              <a:buFontTx/>
              <a:buNone/>
              <a:defRPr sz="13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B270F8C2-41C0-A2C3-A402-3B5F25148CD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136800" y="2520000"/>
            <a:ext cx="2386800" cy="1260000"/>
          </a:xfrm>
          <a:prstGeom prst="roundRect">
            <a:avLst/>
          </a:prstGeom>
          <a:ln w="6350">
            <a:solidFill>
              <a:schemeClr val="accent2"/>
            </a:solidFill>
          </a:ln>
        </p:spPr>
        <p:txBody>
          <a:bodyPr lIns="180000" tIns="216000" rIns="180000" bIns="108000"/>
          <a:lstStyle>
            <a:lvl1pPr marL="0" indent="-180000" algn="l">
              <a:buClr>
                <a:schemeClr val="accent2"/>
              </a:buClr>
              <a:buFont typeface="Avenir Next LT Pro Demi" panose="020B0704020202020204" pitchFamily="34" charset="0"/>
              <a:buChar char="&gt;"/>
              <a:defRPr sz="130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300">
                <a:solidFill>
                  <a:schemeClr val="accent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300">
                <a:solidFill>
                  <a:schemeClr val="accent1"/>
                </a:solidFill>
                <a:latin typeface="+mj-lt"/>
              </a:defRPr>
            </a:lvl3pPr>
            <a:lvl4pPr indent="0" algn="l">
              <a:spcBef>
                <a:spcPts val="0"/>
              </a:spcBef>
              <a:buFontTx/>
              <a:buNone/>
              <a:defRPr sz="1300">
                <a:solidFill>
                  <a:schemeClr val="accent1"/>
                </a:solidFill>
                <a:latin typeface="+mj-lt"/>
              </a:defRPr>
            </a:lvl4pPr>
            <a:lvl5pPr marL="0" indent="0" algn="l">
              <a:buFontTx/>
              <a:buNone/>
              <a:defRPr sz="13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69C57B57-67D6-5333-EA37-74B72783D118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845200" y="2520000"/>
            <a:ext cx="2386800" cy="1260000"/>
          </a:xfrm>
          <a:prstGeom prst="roundRect">
            <a:avLst/>
          </a:prstGeom>
          <a:ln w="6350">
            <a:solidFill>
              <a:schemeClr val="accent2"/>
            </a:solidFill>
          </a:ln>
        </p:spPr>
        <p:txBody>
          <a:bodyPr lIns="180000" tIns="216000" rIns="180000" bIns="108000"/>
          <a:lstStyle>
            <a:lvl1pPr marL="0" indent="-180000" algn="l">
              <a:buClr>
                <a:schemeClr val="accent2"/>
              </a:buClr>
              <a:buFont typeface="Avenir Next LT Pro Demi" panose="020B0704020202020204" pitchFamily="34" charset="0"/>
              <a:buChar char="&gt;"/>
              <a:defRPr sz="130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300">
                <a:solidFill>
                  <a:schemeClr val="accent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300">
                <a:solidFill>
                  <a:schemeClr val="accent1"/>
                </a:solidFill>
                <a:latin typeface="+mj-lt"/>
              </a:defRPr>
            </a:lvl3pPr>
            <a:lvl4pPr indent="0" algn="l">
              <a:spcBef>
                <a:spcPts val="0"/>
              </a:spcBef>
              <a:buFontTx/>
              <a:buNone/>
              <a:defRPr sz="1300">
                <a:solidFill>
                  <a:schemeClr val="accent1"/>
                </a:solidFill>
                <a:latin typeface="+mj-lt"/>
              </a:defRPr>
            </a:lvl4pPr>
            <a:lvl5pPr marL="0" indent="0" algn="l">
              <a:buFontTx/>
              <a:buNone/>
              <a:defRPr sz="13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A131838F-9868-10EC-E19B-E770696A104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20000" y="4320000"/>
            <a:ext cx="2386800" cy="1260000"/>
          </a:xfrm>
          <a:prstGeom prst="roundRect">
            <a:avLst/>
          </a:prstGeom>
          <a:ln w="6350">
            <a:solidFill>
              <a:schemeClr val="accent2"/>
            </a:solidFill>
          </a:ln>
        </p:spPr>
        <p:txBody>
          <a:bodyPr lIns="180000" tIns="216000" rIns="180000" bIns="108000"/>
          <a:lstStyle>
            <a:lvl1pPr marL="0" indent="-180000" algn="l">
              <a:buClr>
                <a:schemeClr val="accent2"/>
              </a:buClr>
              <a:buFont typeface="Avenir Next LT Pro Demi" panose="020B0704020202020204" pitchFamily="34" charset="0"/>
              <a:buChar char="&gt;"/>
              <a:defRPr sz="130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300">
                <a:solidFill>
                  <a:schemeClr val="accent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300">
                <a:solidFill>
                  <a:schemeClr val="accent1"/>
                </a:solidFill>
                <a:latin typeface="+mj-lt"/>
              </a:defRPr>
            </a:lvl3pPr>
            <a:lvl4pPr indent="0" algn="l">
              <a:spcBef>
                <a:spcPts val="0"/>
              </a:spcBef>
              <a:buFontTx/>
              <a:buNone/>
              <a:defRPr sz="1300">
                <a:solidFill>
                  <a:schemeClr val="accent1"/>
                </a:solidFill>
                <a:latin typeface="+mj-lt"/>
              </a:defRPr>
            </a:lvl4pPr>
            <a:lvl5pPr marL="0" indent="0" algn="l">
              <a:buFontTx/>
              <a:buNone/>
              <a:defRPr sz="13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47CA59F4-7829-5B2F-5CDF-E056EBA957D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428400" y="4320000"/>
            <a:ext cx="2386800" cy="1260000"/>
          </a:xfrm>
          <a:prstGeom prst="roundRect">
            <a:avLst/>
          </a:prstGeom>
          <a:ln w="6350">
            <a:solidFill>
              <a:schemeClr val="accent2"/>
            </a:solidFill>
          </a:ln>
        </p:spPr>
        <p:txBody>
          <a:bodyPr lIns="180000" tIns="216000" rIns="180000" bIns="108000"/>
          <a:lstStyle>
            <a:lvl1pPr marL="0" indent="-180000" algn="l">
              <a:buClr>
                <a:schemeClr val="accent2"/>
              </a:buClr>
              <a:buFont typeface="Avenir Next LT Pro Demi" panose="020B0704020202020204" pitchFamily="34" charset="0"/>
              <a:buChar char="&gt;"/>
              <a:defRPr sz="130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300">
                <a:solidFill>
                  <a:schemeClr val="accent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300">
                <a:solidFill>
                  <a:schemeClr val="accent1"/>
                </a:solidFill>
                <a:latin typeface="+mj-lt"/>
              </a:defRPr>
            </a:lvl3pPr>
            <a:lvl4pPr indent="0" algn="l">
              <a:spcBef>
                <a:spcPts val="0"/>
              </a:spcBef>
              <a:buFontTx/>
              <a:buNone/>
              <a:defRPr sz="1300">
                <a:solidFill>
                  <a:schemeClr val="accent1"/>
                </a:solidFill>
                <a:latin typeface="+mj-lt"/>
              </a:defRPr>
            </a:lvl4pPr>
            <a:lvl5pPr marL="0" indent="0" algn="l">
              <a:buFontTx/>
              <a:buNone/>
              <a:defRPr sz="13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D4A14E5E-1E71-9B49-EEF9-9BCCCC97F2C5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136800" y="4320000"/>
            <a:ext cx="2386800" cy="1260000"/>
          </a:xfrm>
          <a:prstGeom prst="roundRect">
            <a:avLst/>
          </a:prstGeom>
          <a:ln w="6350">
            <a:solidFill>
              <a:schemeClr val="accent2"/>
            </a:solidFill>
          </a:ln>
        </p:spPr>
        <p:txBody>
          <a:bodyPr lIns="180000" tIns="216000" rIns="180000" bIns="108000"/>
          <a:lstStyle>
            <a:lvl1pPr marL="0" indent="-180000" algn="l">
              <a:buClr>
                <a:schemeClr val="accent2"/>
              </a:buClr>
              <a:buFont typeface="Avenir Next LT Pro Demi" panose="020B0704020202020204" pitchFamily="34" charset="0"/>
              <a:buChar char="&gt;"/>
              <a:defRPr sz="130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300">
                <a:solidFill>
                  <a:schemeClr val="accent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300">
                <a:solidFill>
                  <a:schemeClr val="accent1"/>
                </a:solidFill>
                <a:latin typeface="+mj-lt"/>
              </a:defRPr>
            </a:lvl3pPr>
            <a:lvl4pPr indent="0" algn="l">
              <a:spcBef>
                <a:spcPts val="0"/>
              </a:spcBef>
              <a:buFontTx/>
              <a:buNone/>
              <a:defRPr sz="1300">
                <a:solidFill>
                  <a:schemeClr val="accent1"/>
                </a:solidFill>
                <a:latin typeface="+mj-lt"/>
              </a:defRPr>
            </a:lvl4pPr>
            <a:lvl5pPr marL="0" indent="0" algn="l">
              <a:buFontTx/>
              <a:buNone/>
              <a:defRPr sz="13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CCE12933-237E-10B7-C8D8-72E9A3E4A904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845200" y="4320000"/>
            <a:ext cx="2386800" cy="1260000"/>
          </a:xfrm>
          <a:prstGeom prst="roundRect">
            <a:avLst/>
          </a:prstGeom>
          <a:ln w="6350">
            <a:solidFill>
              <a:schemeClr val="accent2"/>
            </a:solidFill>
          </a:ln>
        </p:spPr>
        <p:txBody>
          <a:bodyPr lIns="180000" tIns="216000" rIns="180000" bIns="108000"/>
          <a:lstStyle>
            <a:lvl1pPr marL="0" indent="-180000" algn="l">
              <a:buClr>
                <a:schemeClr val="accent2"/>
              </a:buClr>
              <a:buFont typeface="Avenir Next LT Pro Demi" panose="020B0704020202020204" pitchFamily="34" charset="0"/>
              <a:buChar char="&gt;"/>
              <a:defRPr sz="130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300">
                <a:solidFill>
                  <a:schemeClr val="accent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300">
                <a:solidFill>
                  <a:schemeClr val="accent1"/>
                </a:solidFill>
                <a:latin typeface="+mj-lt"/>
              </a:defRPr>
            </a:lvl3pPr>
            <a:lvl4pPr indent="0" algn="l">
              <a:spcBef>
                <a:spcPts val="0"/>
              </a:spcBef>
              <a:buFontTx/>
              <a:buNone/>
              <a:defRPr sz="1300">
                <a:solidFill>
                  <a:schemeClr val="accent1"/>
                </a:solidFill>
                <a:latin typeface="+mj-lt"/>
              </a:defRPr>
            </a:lvl4pPr>
            <a:lvl5pPr marL="0" indent="0" algn="l">
              <a:buFontTx/>
              <a:buNone/>
              <a:defRPr sz="13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822917-02DB-C870-833A-02AD01E5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8171E-EF88-AE8B-8259-A17D0EBB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A14EB61-6C83-BCEE-A65F-14FA0D4674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3350" y="1727108"/>
            <a:ext cx="9840913" cy="437539"/>
          </a:xfrm>
        </p:spPr>
        <p:txBody>
          <a:bodyPr bIns="0"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2pPr>
            <a:lvl3pPr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A81849C3-E8C5-7395-3202-5EBAC217C0B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87021" y="6423025"/>
            <a:ext cx="3844979" cy="180000"/>
          </a:xfrm>
        </p:spPr>
        <p:txBody>
          <a:bodyPr anchor="ctr" anchorCtr="0"/>
          <a:lstStyle>
            <a:lvl1pPr indent="0" algn="r">
              <a:spcAft>
                <a:spcPts val="0"/>
              </a:spcAft>
              <a:buFontTx/>
              <a:buNone/>
              <a:defRPr sz="1100">
                <a:solidFill>
                  <a:schemeClr val="accent2"/>
                </a:solidFill>
                <a:latin typeface="+mn-lt"/>
              </a:defRPr>
            </a:lvl1pPr>
            <a:lvl2pPr algn="r"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3pPr>
            <a:lvl4pPr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4pPr>
            <a:lvl5pPr marL="0"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7F98A93-5C66-F113-FAD3-927BAD67BC92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Espace réservé du texte 35">
            <a:extLst>
              <a:ext uri="{FF2B5EF4-FFF2-40B4-BE49-F238E27FC236}">
                <a16:creationId xmlns:a16="http://schemas.microsoft.com/office/drawing/2014/main" id="{356BE517-8EED-CF28-86C0-E5FD26705D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03723" y="2292350"/>
            <a:ext cx="1554162" cy="409575"/>
          </a:xfrm>
          <a:prstGeom prst="roundRect">
            <a:avLst>
              <a:gd name="adj" fmla="val 30024"/>
            </a:avLst>
          </a:prstGeom>
          <a:solidFill>
            <a:schemeClr val="accent1"/>
          </a:solidFill>
        </p:spPr>
        <p:txBody>
          <a:bodyPr tIns="36000" anchor="ctr" anchorCtr="0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9" name="Espace réservé du texte 35">
            <a:extLst>
              <a:ext uri="{FF2B5EF4-FFF2-40B4-BE49-F238E27FC236}">
                <a16:creationId xmlns:a16="http://schemas.microsoft.com/office/drawing/2014/main" id="{CF5A462B-E5A9-6A9A-566B-002795C8640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44526" y="2292350"/>
            <a:ext cx="1554162" cy="409575"/>
          </a:xfrm>
          <a:prstGeom prst="roundRect">
            <a:avLst>
              <a:gd name="adj" fmla="val 30024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tIns="36000" anchor="ctr" anchorCtr="0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1" name="Espace réservé du texte 35">
            <a:extLst>
              <a:ext uri="{FF2B5EF4-FFF2-40B4-BE49-F238E27FC236}">
                <a16:creationId xmlns:a16="http://schemas.microsoft.com/office/drawing/2014/main" id="{B57941B1-0887-4BA2-F24A-4267EEF7FE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554272" y="2292350"/>
            <a:ext cx="1554162" cy="409575"/>
          </a:xfrm>
          <a:prstGeom prst="roundRect">
            <a:avLst>
              <a:gd name="adj" fmla="val 30024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tIns="36000" anchor="ctr" anchorCtr="0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3" name="Espace réservé du texte 35">
            <a:extLst>
              <a:ext uri="{FF2B5EF4-FFF2-40B4-BE49-F238E27FC236}">
                <a16:creationId xmlns:a16="http://schemas.microsoft.com/office/drawing/2014/main" id="{B969EE4B-F353-B6D4-C015-8092A2858D3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32961" y="2292350"/>
            <a:ext cx="1554162" cy="409575"/>
          </a:xfrm>
          <a:prstGeom prst="roundRect">
            <a:avLst>
              <a:gd name="adj" fmla="val 30024"/>
            </a:avLst>
          </a:prstGeom>
          <a:solidFill>
            <a:srgbClr val="C0BEE1"/>
          </a:solidFill>
        </p:spPr>
        <p:txBody>
          <a:bodyPr tIns="36000" anchor="ctr" anchorCtr="0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5" name="Espace réservé du texte 35">
            <a:extLst>
              <a:ext uri="{FF2B5EF4-FFF2-40B4-BE49-F238E27FC236}">
                <a16:creationId xmlns:a16="http://schemas.microsoft.com/office/drawing/2014/main" id="{7838F915-A62B-F5BD-70BA-45F761E6908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03723" y="4087696"/>
            <a:ext cx="1554162" cy="409575"/>
          </a:xfrm>
          <a:prstGeom prst="roundRect">
            <a:avLst>
              <a:gd name="adj" fmla="val 30024"/>
            </a:avLst>
          </a:prstGeom>
          <a:solidFill>
            <a:schemeClr val="accent2"/>
          </a:solidFill>
        </p:spPr>
        <p:txBody>
          <a:bodyPr tIns="36000" anchor="ctr" anchorCtr="0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7" name="Espace réservé du texte 35">
            <a:extLst>
              <a:ext uri="{FF2B5EF4-FFF2-40B4-BE49-F238E27FC236}">
                <a16:creationId xmlns:a16="http://schemas.microsoft.com/office/drawing/2014/main" id="{D20F1E5F-1B2D-5EB7-4B54-DA5ED4E1B2D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844526" y="4087696"/>
            <a:ext cx="1554162" cy="409575"/>
          </a:xfrm>
          <a:prstGeom prst="roundRect">
            <a:avLst>
              <a:gd name="adj" fmla="val 30024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tIns="36000" anchor="ctr" anchorCtr="0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9" name="Espace réservé du texte 35">
            <a:extLst>
              <a:ext uri="{FF2B5EF4-FFF2-40B4-BE49-F238E27FC236}">
                <a16:creationId xmlns:a16="http://schemas.microsoft.com/office/drawing/2014/main" id="{A4F2000C-DC90-59EE-213A-EDD4754241C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554272" y="4087696"/>
            <a:ext cx="1554162" cy="409575"/>
          </a:xfrm>
          <a:prstGeom prst="roundRect">
            <a:avLst>
              <a:gd name="adj" fmla="val 30024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tIns="36000" anchor="ctr" anchorCtr="0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1" name="Espace réservé du texte 35">
            <a:extLst>
              <a:ext uri="{FF2B5EF4-FFF2-40B4-BE49-F238E27FC236}">
                <a16:creationId xmlns:a16="http://schemas.microsoft.com/office/drawing/2014/main" id="{2CF353DB-A3A5-2520-0092-3D2A76BC89A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232961" y="4087696"/>
            <a:ext cx="1554162" cy="409575"/>
          </a:xfrm>
          <a:prstGeom prst="roundRect">
            <a:avLst>
              <a:gd name="adj" fmla="val 30024"/>
            </a:avLst>
          </a:prstGeom>
          <a:solidFill>
            <a:srgbClr val="BBDEF9"/>
          </a:solidFill>
        </p:spPr>
        <p:txBody>
          <a:bodyPr tIns="36000" anchor="ctr" anchorCtr="0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88581E41-BCD1-38DF-C030-FDCE3ED118EF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F690E7A-2BE2-92C5-F466-4E0BE2CB0354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2B69FD3-094C-5481-EE9A-544CACE394F4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BC47F49-C867-6C7C-DC6E-2525483D3699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rme libre 2">
            <a:extLst>
              <a:ext uri="{FF2B5EF4-FFF2-40B4-BE49-F238E27FC236}">
                <a16:creationId xmlns:a16="http://schemas.microsoft.com/office/drawing/2014/main" id="{21536834-061F-1250-9C86-16541908B01E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A5E8E734-73CD-67BC-4CB6-686E59A638B1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52B7029-7C94-09BC-3440-4046D1D5A2E1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5002F5D-6CEA-F06F-C643-788E6A499403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rme libre 2">
            <a:extLst>
              <a:ext uri="{FF2B5EF4-FFF2-40B4-BE49-F238E27FC236}">
                <a16:creationId xmlns:a16="http://schemas.microsoft.com/office/drawing/2014/main" id="{5166C869-F760-FD79-29CF-56104B33CF24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A29E1502-7F61-06C5-4147-87253076650A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4108351-E34C-E570-7DE2-CBA0B4E12099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508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89">
          <p15:clr>
            <a:srgbClr val="FBAE40"/>
          </p15:clr>
        </p15:guide>
        <p15:guide id="3" orient="horz" pos="352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 à l'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22917-02DB-C870-833A-02AD01E5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8171E-EF88-AE8B-8259-A17D0EBB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A81849C3-E8C5-7395-3202-5EBAC217C0B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87021" y="6423025"/>
            <a:ext cx="3844979" cy="180000"/>
          </a:xfrm>
        </p:spPr>
        <p:txBody>
          <a:bodyPr anchor="ctr" anchorCtr="0"/>
          <a:lstStyle>
            <a:lvl1pPr indent="0" algn="r">
              <a:spcAft>
                <a:spcPts val="0"/>
              </a:spcAft>
              <a:buFontTx/>
              <a:buNone/>
              <a:defRPr sz="1100">
                <a:solidFill>
                  <a:schemeClr val="accent2"/>
                </a:solidFill>
                <a:latin typeface="+mn-lt"/>
              </a:defRPr>
            </a:lvl1pPr>
            <a:lvl2pPr algn="r"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3pPr>
            <a:lvl4pPr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4pPr>
            <a:lvl5pPr marL="0"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graphique 29">
            <a:extLst>
              <a:ext uri="{FF2B5EF4-FFF2-40B4-BE49-F238E27FC236}">
                <a16:creationId xmlns:a16="http://schemas.microsoft.com/office/drawing/2014/main" id="{7D07C324-76D2-03EE-6BBC-DFD16A85FC7B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2595884" y="2798041"/>
            <a:ext cx="1885950" cy="1885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Insérer un graphique Anneau</a:t>
            </a:r>
          </a:p>
        </p:txBody>
      </p:sp>
      <p:sp>
        <p:nvSpPr>
          <p:cNvPr id="38" name="Espace réservé du graphique 29">
            <a:extLst>
              <a:ext uri="{FF2B5EF4-FFF2-40B4-BE49-F238E27FC236}">
                <a16:creationId xmlns:a16="http://schemas.microsoft.com/office/drawing/2014/main" id="{3D4CE619-FC55-7E5E-BEAB-F3288C11BA46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8070798" y="2788872"/>
            <a:ext cx="1885950" cy="1885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Insérer un graphique Anneau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D216168-C0D0-F5B5-F128-06643B19CEE0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43014652-325C-F230-A237-3A6F944446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35254" y="2239597"/>
            <a:ext cx="2717747" cy="549275"/>
          </a:xfrm>
        </p:spPr>
        <p:txBody>
          <a:bodyPr anchor="b" anchorCtr="0"/>
          <a:lstStyle>
            <a:lvl1pPr marL="0" indent="0" algn="ctr">
              <a:spcAft>
                <a:spcPts val="0"/>
              </a:spcAft>
              <a:buFontTx/>
              <a:buNone/>
              <a:defRPr sz="1700" cap="all" baseline="0">
                <a:solidFill>
                  <a:schemeClr val="accent1"/>
                </a:solidFill>
                <a:latin typeface="+mj-lt"/>
              </a:defRPr>
            </a:lvl1pPr>
            <a:lvl2pPr>
              <a:buFontTx/>
              <a:buNone/>
              <a:defRPr sz="1700" cap="all" baseline="0">
                <a:solidFill>
                  <a:schemeClr val="accent1"/>
                </a:solidFill>
                <a:latin typeface="+mj-lt"/>
              </a:defRPr>
            </a:lvl2pPr>
            <a:lvl3pPr>
              <a:spcBef>
                <a:spcPts val="0"/>
              </a:spcBef>
              <a:buFontTx/>
              <a:buNone/>
              <a:defRPr sz="170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buFontTx/>
              <a:buNone/>
              <a:defRPr sz="170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FontTx/>
              <a:buNone/>
              <a:defRPr sz="1700" cap="all" baseline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827FA533-06DB-5B80-4F63-9411A93E07C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10168" y="2234227"/>
            <a:ext cx="2717747" cy="549275"/>
          </a:xfrm>
        </p:spPr>
        <p:txBody>
          <a:bodyPr anchor="b" anchorCtr="0"/>
          <a:lstStyle>
            <a:lvl1pPr marL="0" indent="0" algn="ctr">
              <a:spcAft>
                <a:spcPts val="0"/>
              </a:spcAft>
              <a:buFontTx/>
              <a:buNone/>
              <a:defRPr sz="1700" cap="all" baseline="0">
                <a:solidFill>
                  <a:schemeClr val="accent1"/>
                </a:solidFill>
                <a:latin typeface="+mj-lt"/>
              </a:defRPr>
            </a:lvl1pPr>
            <a:lvl2pPr>
              <a:buFontTx/>
              <a:buNone/>
              <a:defRPr sz="1700" cap="all" baseline="0">
                <a:solidFill>
                  <a:schemeClr val="accent1"/>
                </a:solidFill>
                <a:latin typeface="+mj-lt"/>
              </a:defRPr>
            </a:lvl2pPr>
            <a:lvl3pPr>
              <a:spcBef>
                <a:spcPts val="0"/>
              </a:spcBef>
              <a:buFontTx/>
              <a:buNone/>
              <a:defRPr sz="170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buFontTx/>
              <a:buNone/>
              <a:defRPr sz="170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FontTx/>
              <a:buNone/>
              <a:defRPr sz="1700" cap="all" baseline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CEE8A2B7-6717-E4FC-E211-5B9E049F1AA3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E1BE11-BB4F-919B-D37A-151EFA2842C1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6B92C05-8D94-C5FC-CDF0-4776ED5A054C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0743853-E7F6-DBE3-6D3B-A409D180CC06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rme libre 2">
            <a:extLst>
              <a:ext uri="{FF2B5EF4-FFF2-40B4-BE49-F238E27FC236}">
                <a16:creationId xmlns:a16="http://schemas.microsoft.com/office/drawing/2014/main" id="{3DEF2C64-9E1D-C2F5-7314-71E866E3C702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B4B4FF5-5278-BD3C-359E-4D79A2BF8906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9C039D2-E075-E574-0182-C629E74638FF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2696F1B-C1D2-255B-8D30-1E6AA7105D18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rme libre 2">
            <a:extLst>
              <a:ext uri="{FF2B5EF4-FFF2-40B4-BE49-F238E27FC236}">
                <a16:creationId xmlns:a16="http://schemas.microsoft.com/office/drawing/2014/main" id="{86AF17D8-69AC-2E19-EC8C-0E2E1592F38C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DD4FD21-32A0-2D3E-7C21-4308D958D405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0F6EEE6-5D54-E68D-6D38-7A2E685B8282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390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8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 à la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22917-02DB-C870-833A-02AD01E5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8171E-EF88-AE8B-8259-A17D0EBB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A81849C3-E8C5-7395-3202-5EBAC217C0B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87021" y="6423025"/>
            <a:ext cx="3844979" cy="180000"/>
          </a:xfrm>
        </p:spPr>
        <p:txBody>
          <a:bodyPr anchor="ctr" anchorCtr="0"/>
          <a:lstStyle>
            <a:lvl1pPr indent="0" algn="r">
              <a:spcAft>
                <a:spcPts val="0"/>
              </a:spcAft>
              <a:buFontTx/>
              <a:buNone/>
              <a:defRPr sz="1100">
                <a:solidFill>
                  <a:schemeClr val="accent2"/>
                </a:solidFill>
                <a:latin typeface="+mn-lt"/>
              </a:defRPr>
            </a:lvl1pPr>
            <a:lvl2pPr algn="r"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3pPr>
            <a:lvl4pPr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4pPr>
            <a:lvl5pPr marL="0"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D216168-C0D0-F5B5-F128-06643B19CEE0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rme libre 2">
            <a:extLst>
              <a:ext uri="{FF2B5EF4-FFF2-40B4-BE49-F238E27FC236}">
                <a16:creationId xmlns:a16="http://schemas.microsoft.com/office/drawing/2014/main" id="{CEE8A2B7-6717-E4FC-E211-5B9E049F1AA3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E1BE11-BB4F-919B-D37A-151EFA2842C1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6B92C05-8D94-C5FC-CDF0-4776ED5A054C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0743853-E7F6-DBE3-6D3B-A409D180CC06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rme libre 2">
            <a:extLst>
              <a:ext uri="{FF2B5EF4-FFF2-40B4-BE49-F238E27FC236}">
                <a16:creationId xmlns:a16="http://schemas.microsoft.com/office/drawing/2014/main" id="{3DEF2C64-9E1D-C2F5-7314-71E866E3C702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B4B4FF5-5278-BD3C-359E-4D79A2BF8906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9C039D2-E075-E574-0182-C629E74638FF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graphique 29">
            <a:extLst>
              <a:ext uri="{FF2B5EF4-FFF2-40B4-BE49-F238E27FC236}">
                <a16:creationId xmlns:a16="http://schemas.microsoft.com/office/drawing/2014/main" id="{3D4CE619-FC55-7E5E-BEAB-F3288C11BA46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7121420" y="1927833"/>
            <a:ext cx="1885950" cy="1885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Insérer un graphique Anneau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827FA533-06DB-5B80-4F63-9411A93E07C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60790" y="1373188"/>
            <a:ext cx="2717747" cy="549275"/>
          </a:xfrm>
        </p:spPr>
        <p:txBody>
          <a:bodyPr anchor="b" anchorCtr="0"/>
          <a:lstStyle>
            <a:lvl1pPr marL="0" indent="0" algn="ctr">
              <a:spcAft>
                <a:spcPts val="0"/>
              </a:spcAft>
              <a:buFontTx/>
              <a:buNone/>
              <a:defRPr sz="1700" cap="all" baseline="0">
                <a:solidFill>
                  <a:schemeClr val="accent1"/>
                </a:solidFill>
                <a:latin typeface="+mj-lt"/>
              </a:defRPr>
            </a:lvl1pPr>
            <a:lvl2pPr>
              <a:buFontTx/>
              <a:buNone/>
              <a:defRPr sz="1700" cap="all" baseline="0">
                <a:solidFill>
                  <a:schemeClr val="accent1"/>
                </a:solidFill>
                <a:latin typeface="+mj-lt"/>
              </a:defRPr>
            </a:lvl2pPr>
            <a:lvl3pPr>
              <a:spcBef>
                <a:spcPts val="0"/>
              </a:spcBef>
              <a:buFontTx/>
              <a:buNone/>
              <a:defRPr sz="170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buFontTx/>
              <a:buNone/>
              <a:defRPr sz="170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FontTx/>
              <a:buNone/>
              <a:defRPr sz="1700" cap="all" baseline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Espace réservé du graphique 29">
            <a:extLst>
              <a:ext uri="{FF2B5EF4-FFF2-40B4-BE49-F238E27FC236}">
                <a16:creationId xmlns:a16="http://schemas.microsoft.com/office/drawing/2014/main" id="{7D07C324-76D2-03EE-6BBC-DFD16A85FC7B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7183731" y="4314246"/>
            <a:ext cx="1885950" cy="1885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Insérer un graphique Anneau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43014652-325C-F230-A237-3A6F944446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23101" y="3755802"/>
            <a:ext cx="2717747" cy="549275"/>
          </a:xfrm>
        </p:spPr>
        <p:txBody>
          <a:bodyPr anchor="b" anchorCtr="0"/>
          <a:lstStyle>
            <a:lvl1pPr marL="0" indent="0" algn="ctr">
              <a:spcAft>
                <a:spcPts val="0"/>
              </a:spcAft>
              <a:buFontTx/>
              <a:buNone/>
              <a:defRPr sz="1700" cap="all" baseline="0">
                <a:solidFill>
                  <a:schemeClr val="accent1"/>
                </a:solidFill>
                <a:latin typeface="+mj-lt"/>
              </a:defRPr>
            </a:lvl1pPr>
            <a:lvl2pPr>
              <a:buFontTx/>
              <a:buNone/>
              <a:defRPr sz="1700" cap="all" baseline="0">
                <a:solidFill>
                  <a:schemeClr val="accent1"/>
                </a:solidFill>
                <a:latin typeface="+mj-lt"/>
              </a:defRPr>
            </a:lvl2pPr>
            <a:lvl3pPr>
              <a:spcBef>
                <a:spcPts val="0"/>
              </a:spcBef>
              <a:buFontTx/>
              <a:buNone/>
              <a:defRPr sz="1700" cap="all" baseline="0">
                <a:solidFill>
                  <a:schemeClr val="accent1"/>
                </a:solidFill>
                <a:latin typeface="+mj-lt"/>
              </a:defRPr>
            </a:lvl3pPr>
            <a:lvl4pPr marL="0" indent="0">
              <a:buFontTx/>
              <a:buNone/>
              <a:defRPr sz="1700"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FontTx/>
              <a:buNone/>
              <a:defRPr sz="1700" cap="all" baseline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E7952DB3-6145-A1D7-6F2B-5DA904813E7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16050" y="1922463"/>
            <a:ext cx="4332288" cy="43561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74CD1E0-A353-81F1-82B3-6B9F719FC5E1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rme libre 2">
            <a:extLst>
              <a:ext uri="{FF2B5EF4-FFF2-40B4-BE49-F238E27FC236}">
                <a16:creationId xmlns:a16="http://schemas.microsoft.com/office/drawing/2014/main" id="{C336BFBF-5C87-B58D-4A17-03DF85B8EEBC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98D8C86B-F768-EC08-017D-24B4F7A41B76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9B1782E-A620-A1E3-28ED-C843476E2B12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807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2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ne du tem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22917-02DB-C870-833A-02AD01E5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8171E-EF88-AE8B-8259-A17D0EBB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A14EB61-6C83-BCEE-A65F-14FA0D4674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3350" y="1727108"/>
            <a:ext cx="9840913" cy="437539"/>
          </a:xfrm>
        </p:spPr>
        <p:txBody>
          <a:bodyPr bIns="0"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2pPr>
            <a:lvl3pPr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A81849C3-E8C5-7395-3202-5EBAC217C0B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87021" y="6423025"/>
            <a:ext cx="3844979" cy="180000"/>
          </a:xfrm>
        </p:spPr>
        <p:txBody>
          <a:bodyPr anchor="ctr" anchorCtr="0"/>
          <a:lstStyle>
            <a:lvl1pPr indent="0" algn="r">
              <a:spcAft>
                <a:spcPts val="0"/>
              </a:spcAft>
              <a:buFontTx/>
              <a:buNone/>
              <a:defRPr sz="1100">
                <a:solidFill>
                  <a:schemeClr val="accent2"/>
                </a:solidFill>
                <a:latin typeface="+mn-lt"/>
              </a:defRPr>
            </a:lvl1pPr>
            <a:lvl2pPr algn="r"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3pPr>
            <a:lvl4pPr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4pPr>
            <a:lvl5pPr marL="0"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2706A8F-2167-6CF0-010E-3131F18A99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1979" y="3712279"/>
            <a:ext cx="1233286" cy="981075"/>
          </a:xfrm>
          <a:prstGeom prst="chevron">
            <a:avLst>
              <a:gd name="adj" fmla="val 28137"/>
            </a:avLst>
          </a:prstGeom>
          <a:solidFill>
            <a:srgbClr val="DFEBF9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C462D26B-5D41-7F7F-6CF4-CA567628F4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97801" y="3712279"/>
            <a:ext cx="1233286" cy="981075"/>
          </a:xfrm>
          <a:prstGeom prst="chevron">
            <a:avLst>
              <a:gd name="adj" fmla="val 28137"/>
            </a:avLst>
          </a:prstGeom>
          <a:solidFill>
            <a:srgbClr val="CEE1F5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ECD0CC8D-6EDC-D37D-BFE4-43793D50CE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43623" y="3712279"/>
            <a:ext cx="1233286" cy="981075"/>
          </a:xfrm>
          <a:prstGeom prst="chevron">
            <a:avLst>
              <a:gd name="adj" fmla="val 28137"/>
            </a:avLst>
          </a:prstGeom>
          <a:solidFill>
            <a:srgbClr val="BCD7F2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B0C2B7EE-2383-F3BC-6B17-DF26F07DBB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89445" y="3712279"/>
            <a:ext cx="1233286" cy="981075"/>
          </a:xfrm>
          <a:prstGeom prst="chevron">
            <a:avLst>
              <a:gd name="adj" fmla="val 28137"/>
            </a:avLst>
          </a:prstGeom>
          <a:solidFill>
            <a:srgbClr val="A9CCE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BB85E39A-A5F9-EF5C-D9F4-9C8217043B6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35267" y="3712279"/>
            <a:ext cx="1233286" cy="981075"/>
          </a:xfrm>
          <a:prstGeom prst="chevron">
            <a:avLst>
              <a:gd name="adj" fmla="val 28137"/>
            </a:avLst>
          </a:prstGeom>
          <a:solidFill>
            <a:srgbClr val="96C3E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2842804D-36C2-F409-D849-27E629A209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81089" y="3712279"/>
            <a:ext cx="1233286" cy="981075"/>
          </a:xfrm>
          <a:prstGeom prst="chevron">
            <a:avLst>
              <a:gd name="adj" fmla="val 28137"/>
            </a:avLst>
          </a:prstGeom>
          <a:solidFill>
            <a:srgbClr val="81B9E6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1FA7D37F-5397-B883-97BB-A2BA19734D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826911" y="3712279"/>
            <a:ext cx="1233286" cy="981075"/>
          </a:xfrm>
          <a:prstGeom prst="chevron">
            <a:avLst>
              <a:gd name="adj" fmla="val 28137"/>
            </a:avLst>
          </a:prstGeom>
          <a:solidFill>
            <a:srgbClr val="68AFE1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47FC8F02-964B-CABD-456E-07C4A88FEF8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72733" y="3712279"/>
            <a:ext cx="1233286" cy="981075"/>
          </a:xfrm>
          <a:prstGeom prst="chevron">
            <a:avLst>
              <a:gd name="adj" fmla="val 28137"/>
            </a:avLst>
          </a:prstGeom>
          <a:solidFill>
            <a:srgbClr val="4BA6DD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5E03E78E-EEAE-2CC7-3AFC-3C80BB2E44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18557" y="3712279"/>
            <a:ext cx="1233286" cy="981075"/>
          </a:xfrm>
          <a:prstGeom prst="chevron">
            <a:avLst>
              <a:gd name="adj" fmla="val 28137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  <a:latin typeface="+mn-lt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7FD189C-9855-D59B-0DCB-C966306CA6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72111" y="3544888"/>
            <a:ext cx="282575" cy="282575"/>
          </a:xfrm>
          <a:prstGeom prst="ellipse">
            <a:avLst/>
          </a:prstGeom>
          <a:solidFill>
            <a:schemeClr val="accent1"/>
          </a:solidFill>
        </p:spPr>
        <p:txBody>
          <a:bodyPr tIns="36000" anchor="ctr" anchorCtr="0"/>
          <a:lstStyle>
            <a:lvl1pPr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A37E02C4-776F-FD40-4AA7-7D38D41C7C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73157" y="3544888"/>
            <a:ext cx="282575" cy="282575"/>
          </a:xfrm>
          <a:prstGeom prst="ellipse">
            <a:avLst/>
          </a:prstGeom>
          <a:solidFill>
            <a:schemeClr val="accent1"/>
          </a:solidFill>
        </p:spPr>
        <p:txBody>
          <a:bodyPr tIns="36000" anchor="ctr" anchorCtr="0"/>
          <a:lstStyle>
            <a:lvl1pPr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A33EB9C9-78F1-86C2-BF5A-FEA5EA61DAD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18979" y="3544888"/>
            <a:ext cx="282575" cy="282575"/>
          </a:xfrm>
          <a:prstGeom prst="ellipse">
            <a:avLst/>
          </a:prstGeom>
          <a:solidFill>
            <a:schemeClr val="accent1"/>
          </a:solidFill>
        </p:spPr>
        <p:txBody>
          <a:bodyPr tIns="36000" anchor="ctr" anchorCtr="0"/>
          <a:lstStyle>
            <a:lvl1pPr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27" name="Espace réservé du texte 22">
            <a:extLst>
              <a:ext uri="{FF2B5EF4-FFF2-40B4-BE49-F238E27FC236}">
                <a16:creationId xmlns:a16="http://schemas.microsoft.com/office/drawing/2014/main" id="{7C0E4116-EF38-3B81-1989-E73C6DA4338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64801" y="3544888"/>
            <a:ext cx="282575" cy="282575"/>
          </a:xfrm>
          <a:prstGeom prst="ellipse">
            <a:avLst/>
          </a:prstGeom>
          <a:solidFill>
            <a:schemeClr val="accent1"/>
          </a:solidFill>
        </p:spPr>
        <p:txBody>
          <a:bodyPr tIns="36000" anchor="ctr" anchorCtr="0"/>
          <a:lstStyle>
            <a:lvl1pPr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28" name="Espace réservé du texte 22">
            <a:extLst>
              <a:ext uri="{FF2B5EF4-FFF2-40B4-BE49-F238E27FC236}">
                <a16:creationId xmlns:a16="http://schemas.microsoft.com/office/drawing/2014/main" id="{69B00623-4095-3BF8-8FD2-6438C5C61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10623" y="3544888"/>
            <a:ext cx="282575" cy="282575"/>
          </a:xfrm>
          <a:prstGeom prst="ellipse">
            <a:avLst/>
          </a:prstGeom>
          <a:solidFill>
            <a:schemeClr val="accent1"/>
          </a:solidFill>
        </p:spPr>
        <p:txBody>
          <a:bodyPr tIns="36000" anchor="ctr" anchorCtr="0"/>
          <a:lstStyle>
            <a:lvl1pPr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8145C17D-1FAF-CBB7-94B7-9A8379EC06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593913" y="3544888"/>
            <a:ext cx="282575" cy="282575"/>
          </a:xfrm>
          <a:prstGeom prst="ellipse">
            <a:avLst/>
          </a:prstGeom>
          <a:solidFill>
            <a:schemeClr val="accent1"/>
          </a:solidFill>
        </p:spPr>
        <p:txBody>
          <a:bodyPr tIns="36000" anchor="ctr" anchorCtr="0"/>
          <a:lstStyle>
            <a:lvl1pPr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fr-FR"/>
              <a:t>9</a:t>
            </a:r>
          </a:p>
        </p:txBody>
      </p: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EB0EF9EA-1B08-078A-FBE7-866867D1594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48089" y="3544888"/>
            <a:ext cx="282575" cy="282575"/>
          </a:xfrm>
          <a:prstGeom prst="ellipse">
            <a:avLst/>
          </a:prstGeom>
          <a:solidFill>
            <a:schemeClr val="accent1"/>
          </a:solidFill>
        </p:spPr>
        <p:txBody>
          <a:bodyPr tIns="36000" anchor="ctr" anchorCtr="0"/>
          <a:lstStyle>
            <a:lvl1pPr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fr-FR"/>
              <a:t>8</a:t>
            </a:r>
          </a:p>
        </p:txBody>
      </p: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id="{EBEF7DA5-16C3-BD4E-D484-A0D305A7B1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02267" y="3544888"/>
            <a:ext cx="282575" cy="282575"/>
          </a:xfrm>
          <a:prstGeom prst="ellipse">
            <a:avLst/>
          </a:prstGeom>
          <a:solidFill>
            <a:schemeClr val="accent1"/>
          </a:solidFill>
        </p:spPr>
        <p:txBody>
          <a:bodyPr tIns="36000" anchor="ctr" anchorCtr="0"/>
          <a:lstStyle>
            <a:lvl1pPr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fr-FR"/>
              <a:t>7</a:t>
            </a:r>
          </a:p>
        </p:txBody>
      </p:sp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611212E0-ED49-F1FE-55AD-13E3B1C55C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56445" y="3544888"/>
            <a:ext cx="282575" cy="282575"/>
          </a:xfrm>
          <a:prstGeom prst="ellipse">
            <a:avLst/>
          </a:prstGeom>
          <a:solidFill>
            <a:schemeClr val="accent1"/>
          </a:solidFill>
        </p:spPr>
        <p:txBody>
          <a:bodyPr tIns="36000" anchor="ctr" anchorCtr="0"/>
          <a:lstStyle>
            <a:lvl1pPr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fr-FR"/>
              <a:t>6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3577A91-2BA3-F695-9B70-D2A469F06450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rme libre 5">
            <a:extLst>
              <a:ext uri="{FF2B5EF4-FFF2-40B4-BE49-F238E27FC236}">
                <a16:creationId xmlns:a16="http://schemas.microsoft.com/office/drawing/2014/main" id="{5815F93D-AEB8-8A73-0577-5477AF62038A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EDE08CC0-8288-BF08-818E-0ECED6A2EE64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0CA3B52-D1AC-D6D3-96CE-66B85BF3961E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FF94D5-D00B-808C-C9F3-5D9147D04214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rme libre 5">
            <a:extLst>
              <a:ext uri="{FF2B5EF4-FFF2-40B4-BE49-F238E27FC236}">
                <a16:creationId xmlns:a16="http://schemas.microsoft.com/office/drawing/2014/main" id="{DC5DC5B5-D9FF-D490-0FEB-F8EA1E03EEB4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B5E27506-9A9A-7F5B-10AE-3CD8D01D9267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9732007-9EE2-77E1-956B-2EFF53708448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C750ED6-5635-AC7F-1DAF-10E8E965FC38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orme libre 5">
            <a:extLst>
              <a:ext uri="{FF2B5EF4-FFF2-40B4-BE49-F238E27FC236}">
                <a16:creationId xmlns:a16="http://schemas.microsoft.com/office/drawing/2014/main" id="{495364B3-26A3-BA4A-EF55-26444BE8E047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1" name="Espace réservé du numéro de diapositive 5">
            <a:extLst>
              <a:ext uri="{FF2B5EF4-FFF2-40B4-BE49-F238E27FC236}">
                <a16:creationId xmlns:a16="http://schemas.microsoft.com/office/drawing/2014/main" id="{0D4CA389-C5E9-AF82-F458-1D990D1EC25C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0C04273-D8AB-AB71-045A-04FB578ECB4B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97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8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ne du tem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22917-02DB-C870-833A-02AD01E5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8171E-EF88-AE8B-8259-A17D0EBB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A14EB61-6C83-BCEE-A65F-14FA0D4674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3350" y="1727108"/>
            <a:ext cx="9840913" cy="437539"/>
          </a:xfrm>
        </p:spPr>
        <p:txBody>
          <a:bodyPr bIns="0"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2pPr>
            <a:lvl3pPr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A81849C3-E8C5-7395-3202-5EBAC217C0B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87021" y="6423025"/>
            <a:ext cx="3844979" cy="180000"/>
          </a:xfrm>
        </p:spPr>
        <p:txBody>
          <a:bodyPr anchor="ctr" anchorCtr="0"/>
          <a:lstStyle>
            <a:lvl1pPr indent="0" algn="r">
              <a:spcAft>
                <a:spcPts val="0"/>
              </a:spcAft>
              <a:buFontTx/>
              <a:buNone/>
              <a:defRPr sz="1100">
                <a:solidFill>
                  <a:schemeClr val="accent2"/>
                </a:solidFill>
                <a:latin typeface="+mn-lt"/>
              </a:defRPr>
            </a:lvl1pPr>
            <a:lvl2pPr algn="r"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3pPr>
            <a:lvl4pPr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4pPr>
            <a:lvl5pPr marL="0"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C462D26B-5D41-7F7F-6CF4-CA567628F4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038" y="2902108"/>
            <a:ext cx="2144499" cy="1625845"/>
          </a:xfrm>
          <a:prstGeom prst="chevron">
            <a:avLst>
              <a:gd name="adj" fmla="val 28137"/>
            </a:avLst>
          </a:prstGeom>
          <a:solidFill>
            <a:srgbClr val="CEE1F5"/>
          </a:solidFill>
        </p:spPr>
        <p:txBody>
          <a:bodyPr lIns="108000" anchor="ctr" anchorCtr="0"/>
          <a:lstStyle>
            <a:lvl1pPr marL="0" indent="0" algn="l">
              <a:lnSpc>
                <a:spcPct val="90000"/>
              </a:lnSpc>
              <a:spcAft>
                <a:spcPts val="600"/>
              </a:spcAft>
              <a:buFontTx/>
              <a:buNone/>
              <a:defRPr sz="1500" b="0">
                <a:solidFill>
                  <a:schemeClr val="accent1"/>
                </a:solidFill>
                <a:latin typeface="+mj-lt"/>
              </a:defRPr>
            </a:lvl1pPr>
            <a:lvl2pPr algn="l">
              <a:lnSpc>
                <a:spcPct val="9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accent1"/>
                </a:solidFill>
                <a:latin typeface="+mj-lt"/>
              </a:defRPr>
            </a:lvl2pPr>
            <a:lvl3pPr algn="l">
              <a:lnSpc>
                <a:spcPct val="9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accent1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accent1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ECD0CC8D-6EDC-D37D-BFE4-43793D50CE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22110" y="2902108"/>
            <a:ext cx="2144499" cy="1625845"/>
          </a:xfrm>
          <a:prstGeom prst="chevron">
            <a:avLst>
              <a:gd name="adj" fmla="val 28137"/>
            </a:avLst>
          </a:prstGeom>
          <a:solidFill>
            <a:srgbClr val="BCD7F2"/>
          </a:solidFill>
        </p:spPr>
        <p:txBody>
          <a:bodyPr lIns="108000" anchor="ctr" anchorCtr="0"/>
          <a:lstStyle>
            <a:lvl1pPr marL="0" indent="0" algn="l">
              <a:lnSpc>
                <a:spcPct val="90000"/>
              </a:lnSpc>
              <a:spcAft>
                <a:spcPts val="600"/>
              </a:spcAft>
              <a:buFontTx/>
              <a:buNone/>
              <a:defRPr sz="1500" b="0">
                <a:solidFill>
                  <a:schemeClr val="accent1"/>
                </a:solidFill>
                <a:latin typeface="+mj-lt"/>
              </a:defRPr>
            </a:lvl1pPr>
            <a:lvl2pPr algn="l">
              <a:lnSpc>
                <a:spcPct val="9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accent1"/>
                </a:solidFill>
                <a:latin typeface="+mj-lt"/>
              </a:defRPr>
            </a:lvl2pPr>
            <a:lvl3pPr algn="l">
              <a:lnSpc>
                <a:spcPct val="9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accent1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accent1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B0C2B7EE-2383-F3BC-6B17-DF26F07DBB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8748" y="2902108"/>
            <a:ext cx="2144499" cy="1625845"/>
          </a:xfrm>
          <a:prstGeom prst="chevron">
            <a:avLst>
              <a:gd name="adj" fmla="val 28137"/>
            </a:avLst>
          </a:prstGeom>
          <a:solidFill>
            <a:srgbClr val="A9CCEE"/>
          </a:solidFill>
        </p:spPr>
        <p:txBody>
          <a:bodyPr lIns="108000" anchor="ctr" anchorCtr="0"/>
          <a:lstStyle>
            <a:lvl1pPr marL="0" indent="0" algn="l">
              <a:lnSpc>
                <a:spcPct val="90000"/>
              </a:lnSpc>
              <a:spcAft>
                <a:spcPts val="600"/>
              </a:spcAft>
              <a:buFontTx/>
              <a:buNone/>
              <a:defRPr sz="1500" b="0">
                <a:solidFill>
                  <a:schemeClr val="accent1"/>
                </a:solidFill>
                <a:latin typeface="+mj-lt"/>
              </a:defRPr>
            </a:lvl1pPr>
            <a:lvl2pPr algn="l">
              <a:lnSpc>
                <a:spcPct val="9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accent1"/>
                </a:solidFill>
                <a:latin typeface="+mj-lt"/>
              </a:defRPr>
            </a:lvl2pPr>
            <a:lvl3pPr algn="l">
              <a:lnSpc>
                <a:spcPct val="9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accent1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accent1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BB85E39A-A5F9-EF5C-D9F4-9C8217043B6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72283" y="2902108"/>
            <a:ext cx="2144499" cy="1625845"/>
          </a:xfrm>
          <a:prstGeom prst="chevron">
            <a:avLst>
              <a:gd name="adj" fmla="val 28137"/>
            </a:avLst>
          </a:prstGeom>
          <a:solidFill>
            <a:srgbClr val="96C3EA"/>
          </a:solidFill>
        </p:spPr>
        <p:txBody>
          <a:bodyPr lIns="108000" anchor="ctr" anchorCtr="0"/>
          <a:lstStyle>
            <a:lvl1pPr marL="0" indent="0" algn="l">
              <a:lnSpc>
                <a:spcPct val="90000"/>
              </a:lnSpc>
              <a:spcAft>
                <a:spcPts val="600"/>
              </a:spcAft>
              <a:buFontTx/>
              <a:buNone/>
              <a:defRPr sz="1500" b="0">
                <a:solidFill>
                  <a:schemeClr val="accent1"/>
                </a:solidFill>
                <a:latin typeface="+mj-lt"/>
              </a:defRPr>
            </a:lvl1pPr>
            <a:lvl2pPr algn="l">
              <a:lnSpc>
                <a:spcPct val="9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accent1"/>
                </a:solidFill>
                <a:latin typeface="+mj-lt"/>
              </a:defRPr>
            </a:lvl2pPr>
            <a:lvl3pPr algn="l">
              <a:lnSpc>
                <a:spcPct val="9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accent1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accent1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2842804D-36C2-F409-D849-27E629A209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38921" y="2902108"/>
            <a:ext cx="2144499" cy="1625845"/>
          </a:xfrm>
          <a:prstGeom prst="chevron">
            <a:avLst>
              <a:gd name="adj" fmla="val 28137"/>
            </a:avLst>
          </a:prstGeom>
          <a:solidFill>
            <a:srgbClr val="81B9E6"/>
          </a:solidFill>
        </p:spPr>
        <p:txBody>
          <a:bodyPr lIns="108000" anchor="ctr" anchorCtr="0"/>
          <a:lstStyle>
            <a:lvl1pPr marL="0" indent="0" algn="l">
              <a:lnSpc>
                <a:spcPct val="90000"/>
              </a:lnSpc>
              <a:spcAft>
                <a:spcPts val="600"/>
              </a:spcAft>
              <a:buFontTx/>
              <a:buNone/>
              <a:defRPr sz="1500" b="0">
                <a:solidFill>
                  <a:schemeClr val="accent1"/>
                </a:solidFill>
                <a:latin typeface="+mj-lt"/>
              </a:defRPr>
            </a:lvl1pPr>
            <a:lvl2pPr algn="l">
              <a:lnSpc>
                <a:spcPct val="9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accent1"/>
                </a:solidFill>
                <a:latin typeface="+mj-lt"/>
              </a:defRPr>
            </a:lvl2pPr>
            <a:lvl3pPr algn="l">
              <a:lnSpc>
                <a:spcPct val="9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accent1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accent1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A37E02C4-776F-FD40-4AA7-7D38D41C7C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64145" y="2597556"/>
            <a:ext cx="468285" cy="468285"/>
          </a:xfrm>
          <a:prstGeom prst="ellipse">
            <a:avLst/>
          </a:prstGeom>
          <a:solidFill>
            <a:schemeClr val="accent1"/>
          </a:solidFill>
        </p:spPr>
        <p:txBody>
          <a:bodyPr tIns="36000" anchor="ctr" anchorCtr="0"/>
          <a:lstStyle>
            <a:lvl1pPr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A33EB9C9-78F1-86C2-BF5A-FEA5EA61DAD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60217" y="2597556"/>
            <a:ext cx="468285" cy="468285"/>
          </a:xfrm>
          <a:prstGeom prst="ellipse">
            <a:avLst/>
          </a:prstGeom>
          <a:solidFill>
            <a:schemeClr val="accent1"/>
          </a:solidFill>
        </p:spPr>
        <p:txBody>
          <a:bodyPr tIns="36000" anchor="ctr" anchorCtr="0"/>
          <a:lstStyle>
            <a:lvl1pPr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27" name="Espace réservé du texte 22">
            <a:extLst>
              <a:ext uri="{FF2B5EF4-FFF2-40B4-BE49-F238E27FC236}">
                <a16:creationId xmlns:a16="http://schemas.microsoft.com/office/drawing/2014/main" id="{7C0E4116-EF38-3B81-1989-E73C6DA4338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26855" y="2597556"/>
            <a:ext cx="468285" cy="468285"/>
          </a:xfrm>
          <a:prstGeom prst="ellipse">
            <a:avLst/>
          </a:prstGeom>
          <a:solidFill>
            <a:schemeClr val="accent1"/>
          </a:solidFill>
        </p:spPr>
        <p:txBody>
          <a:bodyPr tIns="36000" anchor="ctr" anchorCtr="0"/>
          <a:lstStyle>
            <a:lvl1pPr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28" name="Espace réservé du texte 22">
            <a:extLst>
              <a:ext uri="{FF2B5EF4-FFF2-40B4-BE49-F238E27FC236}">
                <a16:creationId xmlns:a16="http://schemas.microsoft.com/office/drawing/2014/main" id="{69B00623-4095-3BF8-8FD2-6438C5C61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10390" y="2597556"/>
            <a:ext cx="468285" cy="468285"/>
          </a:xfrm>
          <a:prstGeom prst="ellipse">
            <a:avLst/>
          </a:prstGeom>
          <a:solidFill>
            <a:schemeClr val="accent1"/>
          </a:solidFill>
        </p:spPr>
        <p:txBody>
          <a:bodyPr tIns="36000" anchor="ctr" anchorCtr="0"/>
          <a:lstStyle>
            <a:lvl1pPr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611212E0-ED49-F1FE-55AD-13E3B1C55C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077028" y="2597556"/>
            <a:ext cx="468285" cy="468285"/>
          </a:xfrm>
          <a:prstGeom prst="ellipse">
            <a:avLst/>
          </a:prstGeom>
          <a:solidFill>
            <a:schemeClr val="accent1"/>
          </a:solidFill>
        </p:spPr>
        <p:txBody>
          <a:bodyPr tIns="36000" anchor="ctr" anchorCtr="0"/>
          <a:lstStyle>
            <a:lvl1pPr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D87E3BB-0615-BD50-9A6D-A426AF00CAA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26038" y="4673600"/>
            <a:ext cx="393700" cy="3937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0981B6-F522-C07D-0056-B6D40EF9F37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445030" y="4717667"/>
            <a:ext cx="1333500" cy="1409700"/>
          </a:xfrm>
        </p:spPr>
        <p:txBody>
          <a:bodyPr/>
          <a:lstStyle>
            <a:lvl1pPr algn="l">
              <a:spcAft>
                <a:spcPts val="0"/>
              </a:spcAft>
              <a:defRPr sz="1100">
                <a:solidFill>
                  <a:schemeClr val="accent2"/>
                </a:solidFill>
              </a:defRPr>
            </a:lvl1pPr>
            <a:lvl2pPr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  <a:latin typeface="+mj-lt"/>
              </a:defRPr>
            </a:lvl2pPr>
            <a:lvl3pPr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882ACC98-7EED-02F7-CF23-214F8DD5FBE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021538" y="4673600"/>
            <a:ext cx="393700" cy="3937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513713AE-433B-29CC-F0A6-BAC2A389147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540530" y="4717667"/>
            <a:ext cx="1333500" cy="1409700"/>
          </a:xfrm>
        </p:spPr>
        <p:txBody>
          <a:bodyPr/>
          <a:lstStyle>
            <a:lvl1pPr algn="l">
              <a:spcAft>
                <a:spcPts val="0"/>
              </a:spcAft>
              <a:defRPr sz="1100">
                <a:solidFill>
                  <a:schemeClr val="accent2"/>
                </a:solidFill>
              </a:defRPr>
            </a:lvl1pPr>
            <a:lvl2pPr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  <a:latin typeface="+mj-lt"/>
              </a:defRPr>
            </a:lvl2pPr>
            <a:lvl3pPr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2" name="Espace réservé pour une image  3">
            <a:extLst>
              <a:ext uri="{FF2B5EF4-FFF2-40B4-BE49-F238E27FC236}">
                <a16:creationId xmlns:a16="http://schemas.microsoft.com/office/drawing/2014/main" id="{3160EBAA-1D1C-4821-09DE-9B3333AC399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053538" y="4673600"/>
            <a:ext cx="393700" cy="3937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B504CADA-E5FA-E8D0-899F-EB1383B269A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572530" y="4717667"/>
            <a:ext cx="1333500" cy="1409700"/>
          </a:xfrm>
        </p:spPr>
        <p:txBody>
          <a:bodyPr/>
          <a:lstStyle>
            <a:lvl1pPr algn="l">
              <a:spcAft>
                <a:spcPts val="0"/>
              </a:spcAft>
              <a:defRPr sz="1100">
                <a:solidFill>
                  <a:schemeClr val="accent2"/>
                </a:solidFill>
              </a:defRPr>
            </a:lvl1pPr>
            <a:lvl2pPr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  <a:latin typeface="+mj-lt"/>
              </a:defRPr>
            </a:lvl2pPr>
            <a:lvl3pPr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1" name="Espace réservé pour une image  3">
            <a:extLst>
              <a:ext uri="{FF2B5EF4-FFF2-40B4-BE49-F238E27FC236}">
                <a16:creationId xmlns:a16="http://schemas.microsoft.com/office/drawing/2014/main" id="{E87FBC14-BCB9-CF35-57B6-34E37032369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61738" y="4673600"/>
            <a:ext cx="393700" cy="3937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35" name="Espace réservé du texte 11">
            <a:extLst>
              <a:ext uri="{FF2B5EF4-FFF2-40B4-BE49-F238E27FC236}">
                <a16:creationId xmlns:a16="http://schemas.microsoft.com/office/drawing/2014/main" id="{5C1A3E55-FAE2-FA15-4934-0597EBD1E7A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680730" y="4717667"/>
            <a:ext cx="1333500" cy="1409700"/>
          </a:xfrm>
        </p:spPr>
        <p:txBody>
          <a:bodyPr/>
          <a:lstStyle>
            <a:lvl1pPr algn="l">
              <a:spcAft>
                <a:spcPts val="0"/>
              </a:spcAft>
              <a:defRPr sz="1100">
                <a:solidFill>
                  <a:schemeClr val="accent2"/>
                </a:solidFill>
              </a:defRPr>
            </a:lvl1pPr>
            <a:lvl2pPr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  <a:latin typeface="+mj-lt"/>
              </a:defRPr>
            </a:lvl2pPr>
            <a:lvl3pPr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6" name="Espace réservé pour une image  3">
            <a:extLst>
              <a:ext uri="{FF2B5EF4-FFF2-40B4-BE49-F238E27FC236}">
                <a16:creationId xmlns:a16="http://schemas.microsoft.com/office/drawing/2014/main" id="{3310613F-22AB-8033-4552-42FF60FDA37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244538" y="4673600"/>
            <a:ext cx="393700" cy="3937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37" name="Espace réservé du texte 11">
            <a:extLst>
              <a:ext uri="{FF2B5EF4-FFF2-40B4-BE49-F238E27FC236}">
                <a16:creationId xmlns:a16="http://schemas.microsoft.com/office/drawing/2014/main" id="{69E06345-24D7-0DAC-37A3-F9B6B4CD9DF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763530" y="4717667"/>
            <a:ext cx="1333500" cy="1409700"/>
          </a:xfrm>
        </p:spPr>
        <p:txBody>
          <a:bodyPr/>
          <a:lstStyle>
            <a:lvl1pPr algn="l">
              <a:spcAft>
                <a:spcPts val="0"/>
              </a:spcAft>
              <a:defRPr sz="1100">
                <a:solidFill>
                  <a:schemeClr val="accent2"/>
                </a:solidFill>
              </a:defRPr>
            </a:lvl1pPr>
            <a:lvl2pPr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  <a:latin typeface="+mj-lt"/>
              </a:defRPr>
            </a:lvl2pPr>
            <a:lvl3pPr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F2AD2FA-8956-2674-FCD8-ABFDE3CF6CA1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rme libre 5">
            <a:extLst>
              <a:ext uri="{FF2B5EF4-FFF2-40B4-BE49-F238E27FC236}">
                <a16:creationId xmlns:a16="http://schemas.microsoft.com/office/drawing/2014/main" id="{86F3EABA-F121-EFAF-1C86-5ACB0A595FEE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D0BEFBA6-BC64-4952-B5AB-58702E4686E6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B83631B-41F3-7B3A-9255-64338E645617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DA15AF-A793-6D25-A6FB-283B09AB97AB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rme libre 5">
            <a:extLst>
              <a:ext uri="{FF2B5EF4-FFF2-40B4-BE49-F238E27FC236}">
                <a16:creationId xmlns:a16="http://schemas.microsoft.com/office/drawing/2014/main" id="{AEC85DC0-A2A7-D51F-E05A-D13A8BF1D1D5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ADF92535-A044-D830-FBE6-871DCF99F479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E901E6D-BAF4-385D-079A-715C7FCD8868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2A9125D-58AF-DCB4-0D65-DCC43DE07613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orme libre 5">
            <a:extLst>
              <a:ext uri="{FF2B5EF4-FFF2-40B4-BE49-F238E27FC236}">
                <a16:creationId xmlns:a16="http://schemas.microsoft.com/office/drawing/2014/main" id="{162AE898-9518-BC37-2E06-4C9E2C8702BE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F2A2EE90-0907-1513-0E4B-A80CCB2F1295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6E657EF-5969-BB15-FAC3-28D8C6489A9F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054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8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22917-02DB-C870-833A-02AD01E5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8171E-EF88-AE8B-8259-A17D0EBB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A14EB61-6C83-BCEE-A65F-14FA0D4674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3350" y="1727108"/>
            <a:ext cx="9840913" cy="437539"/>
          </a:xfrm>
        </p:spPr>
        <p:txBody>
          <a:bodyPr bIns="0"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2pPr>
            <a:lvl3pPr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A81849C3-E8C5-7395-3202-5EBAC217C0B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87021" y="6423025"/>
            <a:ext cx="3844979" cy="180000"/>
          </a:xfrm>
        </p:spPr>
        <p:txBody>
          <a:bodyPr anchor="ctr" anchorCtr="0"/>
          <a:lstStyle>
            <a:lvl1pPr indent="0" algn="r">
              <a:spcAft>
                <a:spcPts val="0"/>
              </a:spcAft>
              <a:buFontTx/>
              <a:buNone/>
              <a:defRPr sz="1100">
                <a:solidFill>
                  <a:schemeClr val="accent2"/>
                </a:solidFill>
                <a:latin typeface="+mn-lt"/>
              </a:defRPr>
            </a:lvl1pPr>
            <a:lvl2pPr algn="r"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3pPr>
            <a:lvl4pPr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4pPr>
            <a:lvl5pPr marL="0"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E383FDAF-99C4-974D-1852-64071A72CE2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638300" y="2284881"/>
            <a:ext cx="4673600" cy="753787"/>
          </a:xfrm>
          <a:custGeom>
            <a:avLst/>
            <a:gdLst>
              <a:gd name="connsiteX0" fmla="*/ 0 w 4673600"/>
              <a:gd name="connsiteY0" fmla="*/ 0 h 753787"/>
              <a:gd name="connsiteX1" fmla="*/ 4673600 w 4673600"/>
              <a:gd name="connsiteY1" fmla="*/ 0 h 753787"/>
              <a:gd name="connsiteX2" fmla="*/ 4673600 w 4673600"/>
              <a:gd name="connsiteY2" fmla="*/ 450056 h 753787"/>
              <a:gd name="connsiteX3" fmla="*/ 2336800 w 4673600"/>
              <a:gd name="connsiteY3" fmla="*/ 753787 h 753787"/>
              <a:gd name="connsiteX4" fmla="*/ 0 w 4673600"/>
              <a:gd name="connsiteY4" fmla="*/ 450056 h 75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753787">
                <a:moveTo>
                  <a:pt x="0" y="0"/>
                </a:moveTo>
                <a:lnTo>
                  <a:pt x="4673600" y="0"/>
                </a:lnTo>
                <a:lnTo>
                  <a:pt x="4673600" y="450056"/>
                </a:lnTo>
                <a:lnTo>
                  <a:pt x="2336800" y="753787"/>
                </a:lnTo>
                <a:lnTo>
                  <a:pt x="0" y="450056"/>
                </a:lnTo>
                <a:close/>
              </a:path>
            </a:pathLst>
          </a:custGeom>
          <a:solidFill>
            <a:srgbClr val="D6D4E6"/>
          </a:solidFill>
        </p:spPr>
        <p:txBody>
          <a:bodyPr wrap="square" tIns="72000" anchor="t" anchorCtr="0">
            <a:no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100">
                <a:solidFill>
                  <a:schemeClr val="bg2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100">
                <a:solidFill>
                  <a:schemeClr val="bg2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buFontTx/>
              <a:buNone/>
              <a:defRPr sz="1100">
                <a:solidFill>
                  <a:schemeClr val="bg2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1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A37E02C4-776F-FD40-4AA7-7D38D41C7C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8445" y="2284881"/>
            <a:ext cx="468285" cy="468285"/>
          </a:xfrm>
          <a:prstGeom prst="ellipse">
            <a:avLst/>
          </a:prstGeom>
          <a:solidFill>
            <a:schemeClr val="accent1"/>
          </a:solidFill>
        </p:spPr>
        <p:txBody>
          <a:bodyPr tIns="72000" anchor="ctr" anchorCtr="0"/>
          <a:lstStyle>
            <a:lvl1pPr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D31A7BF6-D5C9-380C-A2D2-E31AE98F5D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38300" y="3116731"/>
            <a:ext cx="4673600" cy="753787"/>
          </a:xfrm>
          <a:custGeom>
            <a:avLst/>
            <a:gdLst>
              <a:gd name="connsiteX0" fmla="*/ 0 w 4673600"/>
              <a:gd name="connsiteY0" fmla="*/ 0 h 753787"/>
              <a:gd name="connsiteX1" fmla="*/ 4673600 w 4673600"/>
              <a:gd name="connsiteY1" fmla="*/ 0 h 753787"/>
              <a:gd name="connsiteX2" fmla="*/ 4673600 w 4673600"/>
              <a:gd name="connsiteY2" fmla="*/ 450056 h 753787"/>
              <a:gd name="connsiteX3" fmla="*/ 2336800 w 4673600"/>
              <a:gd name="connsiteY3" fmla="*/ 753787 h 753787"/>
              <a:gd name="connsiteX4" fmla="*/ 0 w 4673600"/>
              <a:gd name="connsiteY4" fmla="*/ 450056 h 75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753787">
                <a:moveTo>
                  <a:pt x="0" y="0"/>
                </a:moveTo>
                <a:lnTo>
                  <a:pt x="4673600" y="0"/>
                </a:lnTo>
                <a:lnTo>
                  <a:pt x="4673600" y="450056"/>
                </a:lnTo>
                <a:lnTo>
                  <a:pt x="2336800" y="753787"/>
                </a:lnTo>
                <a:lnTo>
                  <a:pt x="0" y="450056"/>
                </a:lnTo>
                <a:close/>
              </a:path>
            </a:pathLst>
          </a:custGeom>
          <a:solidFill>
            <a:srgbClr val="C1BEDA"/>
          </a:solidFill>
        </p:spPr>
        <p:txBody>
          <a:bodyPr wrap="square" tIns="72000" anchor="t" anchorCtr="0">
            <a:no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100">
                <a:solidFill>
                  <a:schemeClr val="bg2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100">
                <a:solidFill>
                  <a:schemeClr val="bg2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buFontTx/>
              <a:buNone/>
              <a:defRPr sz="1100">
                <a:solidFill>
                  <a:schemeClr val="bg2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1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BE7A9B65-1F15-1BA2-8010-C78F4BAD61F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18445" y="3116731"/>
            <a:ext cx="468285" cy="468285"/>
          </a:xfrm>
          <a:prstGeom prst="ellipse">
            <a:avLst/>
          </a:prstGeom>
          <a:solidFill>
            <a:schemeClr val="accent1"/>
          </a:solidFill>
        </p:spPr>
        <p:txBody>
          <a:bodyPr tIns="72000" anchor="ctr" anchorCtr="0"/>
          <a:lstStyle>
            <a:lvl1pPr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F1D4830B-CD45-906E-78EA-6640542EBE2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638300" y="3948581"/>
            <a:ext cx="4673600" cy="753787"/>
          </a:xfrm>
          <a:custGeom>
            <a:avLst/>
            <a:gdLst>
              <a:gd name="connsiteX0" fmla="*/ 0 w 4673600"/>
              <a:gd name="connsiteY0" fmla="*/ 0 h 753787"/>
              <a:gd name="connsiteX1" fmla="*/ 4673600 w 4673600"/>
              <a:gd name="connsiteY1" fmla="*/ 0 h 753787"/>
              <a:gd name="connsiteX2" fmla="*/ 4673600 w 4673600"/>
              <a:gd name="connsiteY2" fmla="*/ 450056 h 753787"/>
              <a:gd name="connsiteX3" fmla="*/ 2336800 w 4673600"/>
              <a:gd name="connsiteY3" fmla="*/ 753787 h 753787"/>
              <a:gd name="connsiteX4" fmla="*/ 0 w 4673600"/>
              <a:gd name="connsiteY4" fmla="*/ 450056 h 75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753787">
                <a:moveTo>
                  <a:pt x="0" y="0"/>
                </a:moveTo>
                <a:lnTo>
                  <a:pt x="4673600" y="0"/>
                </a:lnTo>
                <a:lnTo>
                  <a:pt x="4673600" y="450056"/>
                </a:lnTo>
                <a:lnTo>
                  <a:pt x="2336800" y="753787"/>
                </a:lnTo>
                <a:lnTo>
                  <a:pt x="0" y="450056"/>
                </a:lnTo>
                <a:close/>
              </a:path>
            </a:pathLst>
          </a:custGeom>
          <a:solidFill>
            <a:srgbClr val="ACA9CE"/>
          </a:solidFill>
        </p:spPr>
        <p:txBody>
          <a:bodyPr wrap="square" tIns="72000" anchor="t" anchorCtr="0">
            <a:no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100">
                <a:solidFill>
                  <a:schemeClr val="bg2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100">
                <a:solidFill>
                  <a:schemeClr val="bg2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buFontTx/>
              <a:buNone/>
              <a:defRPr sz="1100">
                <a:solidFill>
                  <a:schemeClr val="bg2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1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id="{A7513596-B646-C77C-5F67-C1776415211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418445" y="3948581"/>
            <a:ext cx="468285" cy="468285"/>
          </a:xfrm>
          <a:prstGeom prst="ellipse">
            <a:avLst/>
          </a:prstGeom>
          <a:solidFill>
            <a:schemeClr val="accent1"/>
          </a:solidFill>
        </p:spPr>
        <p:txBody>
          <a:bodyPr tIns="72000" anchor="ctr" anchorCtr="0"/>
          <a:lstStyle>
            <a:lvl1pPr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C0B7FC7B-1AF6-C52F-FE0B-9B4C074F7F0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638300" y="4780431"/>
            <a:ext cx="4673600" cy="753787"/>
          </a:xfrm>
          <a:custGeom>
            <a:avLst/>
            <a:gdLst>
              <a:gd name="connsiteX0" fmla="*/ 0 w 4673600"/>
              <a:gd name="connsiteY0" fmla="*/ 0 h 753787"/>
              <a:gd name="connsiteX1" fmla="*/ 4673600 w 4673600"/>
              <a:gd name="connsiteY1" fmla="*/ 0 h 753787"/>
              <a:gd name="connsiteX2" fmla="*/ 4673600 w 4673600"/>
              <a:gd name="connsiteY2" fmla="*/ 450056 h 753787"/>
              <a:gd name="connsiteX3" fmla="*/ 2336800 w 4673600"/>
              <a:gd name="connsiteY3" fmla="*/ 753787 h 753787"/>
              <a:gd name="connsiteX4" fmla="*/ 0 w 4673600"/>
              <a:gd name="connsiteY4" fmla="*/ 450056 h 75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753787">
                <a:moveTo>
                  <a:pt x="0" y="0"/>
                </a:moveTo>
                <a:lnTo>
                  <a:pt x="4673600" y="0"/>
                </a:lnTo>
                <a:lnTo>
                  <a:pt x="4673600" y="450056"/>
                </a:lnTo>
                <a:lnTo>
                  <a:pt x="2336800" y="753787"/>
                </a:lnTo>
                <a:lnTo>
                  <a:pt x="0" y="450056"/>
                </a:lnTo>
                <a:close/>
              </a:path>
            </a:pathLst>
          </a:custGeom>
          <a:solidFill>
            <a:srgbClr val="9893C1"/>
          </a:solidFill>
        </p:spPr>
        <p:txBody>
          <a:bodyPr wrap="square" tIns="72000" anchor="t" anchorCtr="0">
            <a:no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100">
                <a:solidFill>
                  <a:schemeClr val="bg2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100">
                <a:solidFill>
                  <a:schemeClr val="bg2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buFontTx/>
              <a:buNone/>
              <a:defRPr sz="1100">
                <a:solidFill>
                  <a:schemeClr val="bg2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1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9" name="Espace réservé du texte 22">
            <a:extLst>
              <a:ext uri="{FF2B5EF4-FFF2-40B4-BE49-F238E27FC236}">
                <a16:creationId xmlns:a16="http://schemas.microsoft.com/office/drawing/2014/main" id="{744E9C30-2005-EA7E-9DA7-83FA2F52E47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18445" y="4780431"/>
            <a:ext cx="468285" cy="468285"/>
          </a:xfrm>
          <a:prstGeom prst="ellipse">
            <a:avLst/>
          </a:prstGeom>
          <a:solidFill>
            <a:schemeClr val="accent1"/>
          </a:solidFill>
        </p:spPr>
        <p:txBody>
          <a:bodyPr tIns="72000" anchor="ctr" anchorCtr="0"/>
          <a:lstStyle>
            <a:lvl1pPr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A9B0EF91-45CB-78DE-C4F3-251CBA0B604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638300" y="5612281"/>
            <a:ext cx="4673600" cy="753787"/>
          </a:xfrm>
          <a:custGeom>
            <a:avLst/>
            <a:gdLst>
              <a:gd name="connsiteX0" fmla="*/ 0 w 4673600"/>
              <a:gd name="connsiteY0" fmla="*/ 0 h 753787"/>
              <a:gd name="connsiteX1" fmla="*/ 4673600 w 4673600"/>
              <a:gd name="connsiteY1" fmla="*/ 0 h 753787"/>
              <a:gd name="connsiteX2" fmla="*/ 4673600 w 4673600"/>
              <a:gd name="connsiteY2" fmla="*/ 450056 h 753787"/>
              <a:gd name="connsiteX3" fmla="*/ 2336800 w 4673600"/>
              <a:gd name="connsiteY3" fmla="*/ 753787 h 753787"/>
              <a:gd name="connsiteX4" fmla="*/ 0 w 4673600"/>
              <a:gd name="connsiteY4" fmla="*/ 450056 h 75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753787">
                <a:moveTo>
                  <a:pt x="0" y="0"/>
                </a:moveTo>
                <a:lnTo>
                  <a:pt x="4673600" y="0"/>
                </a:lnTo>
                <a:lnTo>
                  <a:pt x="4673600" y="450056"/>
                </a:lnTo>
                <a:lnTo>
                  <a:pt x="2336800" y="753787"/>
                </a:lnTo>
                <a:lnTo>
                  <a:pt x="0" y="450056"/>
                </a:lnTo>
                <a:close/>
              </a:path>
            </a:pathLst>
          </a:custGeom>
          <a:solidFill>
            <a:srgbClr val="7973BC"/>
          </a:solidFill>
        </p:spPr>
        <p:txBody>
          <a:bodyPr wrap="square" tIns="72000" anchor="t" anchorCtr="0">
            <a:no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100">
                <a:solidFill>
                  <a:schemeClr val="bg2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100">
                <a:solidFill>
                  <a:schemeClr val="bg2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buFontTx/>
              <a:buNone/>
              <a:defRPr sz="1100">
                <a:solidFill>
                  <a:schemeClr val="bg2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1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Espace réservé du texte 22">
            <a:extLst>
              <a:ext uri="{FF2B5EF4-FFF2-40B4-BE49-F238E27FC236}">
                <a16:creationId xmlns:a16="http://schemas.microsoft.com/office/drawing/2014/main" id="{102D54DE-20C7-8CD6-4427-BCA6E21A1B5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418445" y="5612281"/>
            <a:ext cx="468285" cy="468285"/>
          </a:xfrm>
          <a:prstGeom prst="ellipse">
            <a:avLst/>
          </a:prstGeom>
          <a:solidFill>
            <a:schemeClr val="accent1"/>
          </a:solidFill>
        </p:spPr>
        <p:txBody>
          <a:bodyPr tIns="72000" anchor="ctr" anchorCtr="0"/>
          <a:lstStyle>
            <a:lvl1pPr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2pPr>
            <a:lvl3pPr algn="ctr">
              <a:lnSpc>
                <a:spcPct val="90000"/>
              </a:lnSpc>
              <a:spcBef>
                <a:spcPts val="0"/>
              </a:spcBef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buFontTx/>
              <a:buNone/>
              <a:defRPr sz="1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3DA3C533-29F0-76C2-6AEF-62502FE88C7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78800" y="2284881"/>
            <a:ext cx="3065463" cy="3795685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2"/>
                </a:solidFill>
                <a:latin typeface="+mj-lt"/>
              </a:defRPr>
            </a:lvl1pPr>
            <a:lvl2pPr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2"/>
                </a:solidFill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2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2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702BB6D4-D2DD-69E9-84CB-4297B62EA10A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469193" y="4013327"/>
            <a:ext cx="321290" cy="33879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  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C677629-6D43-6552-C811-F3764775F1A7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rme libre 5">
            <a:extLst>
              <a:ext uri="{FF2B5EF4-FFF2-40B4-BE49-F238E27FC236}">
                <a16:creationId xmlns:a16="http://schemas.microsoft.com/office/drawing/2014/main" id="{6BFEE950-BC7F-2DDF-F462-6D3501779177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D9E69EC3-05F1-CD88-B20D-1618C9840CD9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DB43E4A-D203-ACCC-3BEA-6CFDC8200F37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FE998C6-66F3-A387-7226-7528A099B3BC}"/>
              </a:ext>
            </a:extLst>
          </p:cNvPr>
          <p:cNvCxnSpPr/>
          <p:nvPr/>
        </p:nvCxnSpPr>
        <p:spPr>
          <a:xfrm>
            <a:off x="6927273" y="2284881"/>
            <a:ext cx="0" cy="3795685"/>
          </a:xfrm>
          <a:prstGeom prst="line">
            <a:avLst/>
          </a:prstGeom>
          <a:ln w="22225" cap="rnd">
            <a:solidFill>
              <a:schemeClr val="tx2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4E6E118-ADAC-13E6-DDCE-DBE3D516C92C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rme libre 5">
            <a:extLst>
              <a:ext uri="{FF2B5EF4-FFF2-40B4-BE49-F238E27FC236}">
                <a16:creationId xmlns:a16="http://schemas.microsoft.com/office/drawing/2014/main" id="{03C65016-21C2-0029-93DD-76D48C868A8F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CEBBB901-DE3C-0CEC-9FC2-4FF2DA0DDCF4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5FC8B38-41EF-2D60-4B40-AF584B494C3D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B757188-A6D0-A6F7-E68D-A8DF3A9B342A}"/>
              </a:ext>
            </a:extLst>
          </p:cNvPr>
          <p:cNvCxnSpPr/>
          <p:nvPr/>
        </p:nvCxnSpPr>
        <p:spPr>
          <a:xfrm>
            <a:off x="6927273" y="2284881"/>
            <a:ext cx="0" cy="3795685"/>
          </a:xfrm>
          <a:prstGeom prst="line">
            <a:avLst/>
          </a:prstGeom>
          <a:ln w="22225" cap="rnd">
            <a:solidFill>
              <a:schemeClr val="tx2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38990BF-FFE5-7A36-D218-DE4AF50B2C07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orme libre 5">
            <a:extLst>
              <a:ext uri="{FF2B5EF4-FFF2-40B4-BE49-F238E27FC236}">
                <a16:creationId xmlns:a16="http://schemas.microsoft.com/office/drawing/2014/main" id="{CDC77C04-2E8A-25E3-36AE-32550268B2B5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B3F1FCD1-2299-9196-F795-DEF33F154F3C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CEED4F8-6F2F-A1BA-1FFA-F1798331B6F6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98A4A38-806C-47B2-F599-BE25EFFAE4C5}"/>
              </a:ext>
            </a:extLst>
          </p:cNvPr>
          <p:cNvCxnSpPr/>
          <p:nvPr/>
        </p:nvCxnSpPr>
        <p:spPr>
          <a:xfrm>
            <a:off x="6927273" y="2284881"/>
            <a:ext cx="0" cy="3795685"/>
          </a:xfrm>
          <a:prstGeom prst="line">
            <a:avLst/>
          </a:prstGeom>
          <a:ln w="22225" cap="rnd">
            <a:solidFill>
              <a:schemeClr val="tx2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883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8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dre du jour sur 1 c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aphique 12">
            <a:extLst>
              <a:ext uri="{FF2B5EF4-FFF2-40B4-BE49-F238E27FC236}">
                <a16:creationId xmlns:a16="http://schemas.microsoft.com/office/drawing/2014/main" id="{6B280DC9-E678-E44A-CEB4-E4DBD54EE633}"/>
              </a:ext>
            </a:extLst>
          </p:cNvPr>
          <p:cNvGrpSpPr/>
          <p:nvPr/>
        </p:nvGrpSpPr>
        <p:grpSpPr>
          <a:xfrm>
            <a:off x="516316" y="0"/>
            <a:ext cx="11676953" cy="6869982"/>
            <a:chOff x="516316" y="0"/>
            <a:chExt cx="11676953" cy="6856730"/>
          </a:xfrm>
        </p:grpSpPr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C33600BC-C2E5-DE3D-1B27-49C388F8384B}"/>
                </a:ext>
              </a:extLst>
            </p:cNvPr>
            <p:cNvSpPr/>
            <p:nvPr/>
          </p:nvSpPr>
          <p:spPr>
            <a:xfrm>
              <a:off x="516316" y="0"/>
              <a:ext cx="11676953" cy="6856730"/>
            </a:xfrm>
            <a:custGeom>
              <a:avLst/>
              <a:gdLst>
                <a:gd name="connsiteX0" fmla="*/ 11676954 w 11676953"/>
                <a:gd name="connsiteY0" fmla="*/ 0 h 6856730"/>
                <a:gd name="connsiteX1" fmla="*/ 6076254 w 11676953"/>
                <a:gd name="connsiteY1" fmla="*/ 0 h 6856730"/>
                <a:gd name="connsiteX2" fmla="*/ 252034 w 11676953"/>
                <a:gd name="connsiteY2" fmla="*/ 2674620 h 6856730"/>
                <a:gd name="connsiteX3" fmla="*/ 39944 w 11676953"/>
                <a:gd name="connsiteY3" fmla="*/ 3249930 h 6856730"/>
                <a:gd name="connsiteX4" fmla="*/ 1702374 w 11676953"/>
                <a:gd name="connsiteY4" fmla="*/ 6856731 h 6856730"/>
                <a:gd name="connsiteX5" fmla="*/ 11676954 w 11676953"/>
                <a:gd name="connsiteY5" fmla="*/ 6856731 h 6856730"/>
                <a:gd name="connsiteX6" fmla="*/ 11676954 w 11676953"/>
                <a:gd name="connsiteY6" fmla="*/ 0 h 685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76953" h="6856730">
                  <a:moveTo>
                    <a:pt x="11676954" y="0"/>
                  </a:moveTo>
                  <a:lnTo>
                    <a:pt x="6076254" y="0"/>
                  </a:lnTo>
                  <a:lnTo>
                    <a:pt x="252034" y="2674620"/>
                  </a:lnTo>
                  <a:cubicBezTo>
                    <a:pt x="34864" y="2774950"/>
                    <a:pt x="-60386" y="3032760"/>
                    <a:pt x="39944" y="3249930"/>
                  </a:cubicBezTo>
                  <a:lnTo>
                    <a:pt x="1702374" y="6856731"/>
                  </a:lnTo>
                  <a:lnTo>
                    <a:pt x="11676954" y="6856731"/>
                  </a:lnTo>
                  <a:lnTo>
                    <a:pt x="11676954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479DFF0F-A302-DEE3-E4A3-C2C4901597D2}"/>
                </a:ext>
              </a:extLst>
            </p:cNvPr>
            <p:cNvSpPr/>
            <p:nvPr/>
          </p:nvSpPr>
          <p:spPr>
            <a:xfrm>
              <a:off x="3327785" y="0"/>
              <a:ext cx="3279139" cy="1116252"/>
            </a:xfrm>
            <a:custGeom>
              <a:avLst/>
              <a:gdLst>
                <a:gd name="connsiteX0" fmla="*/ 407670 w 3279139"/>
                <a:gd name="connsiteY0" fmla="*/ 882650 h 1116252"/>
                <a:gd name="connsiteX1" fmla="*/ 939800 w 3279139"/>
                <a:gd name="connsiteY1" fmla="*/ 1079500 h 1116252"/>
                <a:gd name="connsiteX2" fmla="*/ 3279140 w 3279139"/>
                <a:gd name="connsiteY2" fmla="*/ 0 h 1116252"/>
                <a:gd name="connsiteX3" fmla="*/ 0 w 3279139"/>
                <a:gd name="connsiteY3" fmla="*/ 0 h 1116252"/>
                <a:gd name="connsiteX4" fmla="*/ 407670 w 3279139"/>
                <a:gd name="connsiteY4" fmla="*/ 882650 h 11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9139" h="1116252">
                  <a:moveTo>
                    <a:pt x="407670" y="882650"/>
                  </a:moveTo>
                  <a:cubicBezTo>
                    <a:pt x="500380" y="1083310"/>
                    <a:pt x="739140" y="1172210"/>
                    <a:pt x="939800" y="1079500"/>
                  </a:cubicBezTo>
                  <a:lnTo>
                    <a:pt x="3279140" y="0"/>
                  </a:lnTo>
                  <a:lnTo>
                    <a:pt x="0" y="0"/>
                  </a:lnTo>
                  <a:lnTo>
                    <a:pt x="407670" y="88265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1822917-02DB-C870-833A-02AD01E50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6982" y="1130320"/>
            <a:ext cx="6107281" cy="835998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fr-FR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1EDEA-8385-A02B-848B-3898C08AC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2000" y="2590947"/>
            <a:ext cx="6960600" cy="3598434"/>
          </a:xfrm>
        </p:spPr>
        <p:txBody>
          <a:bodyPr/>
          <a:lstStyle>
            <a:lvl1pPr marL="0" indent="-252000" algn="l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 sz="1650" b="0">
                <a:solidFill>
                  <a:schemeClr val="accent1"/>
                </a:solidFill>
              </a:defRPr>
            </a:lvl1pPr>
            <a:lvl2pPr marL="0" indent="-180000" algn="l">
              <a:spcBef>
                <a:spcPts val="0"/>
              </a:spcBef>
              <a:buFont typeface="Avenir Next LT Pro Demi" panose="020B0704020202020204" pitchFamily="34" charset="0"/>
              <a:buChar char="&gt;"/>
              <a:defRPr sz="1500">
                <a:solidFill>
                  <a:schemeClr val="accent2"/>
                </a:solidFill>
                <a:latin typeface="+mj-lt"/>
              </a:defRPr>
            </a:lvl2pPr>
            <a:lvl3pPr marL="0" indent="-180000" algn="l">
              <a:spcBef>
                <a:spcPts val="0"/>
              </a:spcBef>
              <a:buFont typeface="Avenir Next LT Pro Demi" panose="020B0704020202020204" pitchFamily="34" charset="0"/>
              <a:buChar char="&gt;"/>
              <a:defRPr sz="1500">
                <a:solidFill>
                  <a:schemeClr val="accent2"/>
                </a:solidFill>
                <a:latin typeface="+mj-lt"/>
              </a:defRPr>
            </a:lvl3pPr>
            <a:lvl4pPr marL="0" indent="-180000" algn="l">
              <a:spcBef>
                <a:spcPts val="0"/>
              </a:spcBef>
              <a:buFont typeface="Avenir Next LT Pro Demi" panose="020B0704020202020204" pitchFamily="34" charset="0"/>
              <a:buChar char="&gt;"/>
              <a:defRPr sz="1500">
                <a:solidFill>
                  <a:schemeClr val="accent2"/>
                </a:solidFill>
                <a:latin typeface="+mj-lt"/>
              </a:defRPr>
            </a:lvl4pPr>
            <a:lvl5pPr marL="0" indent="-180000" algn="l">
              <a:spcBef>
                <a:spcPts val="0"/>
              </a:spcBef>
              <a:buFont typeface="Avenir Next LT Pro Demi" panose="020B0704020202020204" pitchFamily="34" charset="0"/>
              <a:buChar char="&gt;"/>
              <a:defRPr sz="15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DF2CBB02-59C6-7D1A-5FB0-4E8B18B89024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02C791A-D3BF-545F-5940-B961B95A2BFC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5345409-D83D-C099-7E7E-E379440D2EE0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A205A3D-2B1E-82F3-BF52-7D024E873E5B}"/>
              </a:ext>
            </a:extLst>
          </p:cNvPr>
          <p:cNvCxnSpPr>
            <a:cxnSpLocks/>
          </p:cNvCxnSpPr>
          <p:nvPr/>
        </p:nvCxnSpPr>
        <p:spPr>
          <a:xfrm>
            <a:off x="5136982" y="214775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BBFE73B-9FDA-2001-26A6-27822929B976}"/>
              </a:ext>
            </a:extLst>
          </p:cNvPr>
          <p:cNvCxnSpPr>
            <a:cxnSpLocks/>
          </p:cNvCxnSpPr>
          <p:nvPr/>
        </p:nvCxnSpPr>
        <p:spPr>
          <a:xfrm>
            <a:off x="8294400" y="6284857"/>
            <a:ext cx="2376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4854310E-502B-9962-E934-9B3C5F5A74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1" y="504000"/>
            <a:ext cx="827696" cy="1296000"/>
          </a:xfrm>
          <a:prstGeom prst="rect">
            <a:avLst/>
          </a:prstGeom>
        </p:spPr>
      </p:pic>
      <p:sp>
        <p:nvSpPr>
          <p:cNvPr id="10" name="Forme libre 6">
            <a:extLst>
              <a:ext uri="{FF2B5EF4-FFF2-40B4-BE49-F238E27FC236}">
                <a16:creationId xmlns:a16="http://schemas.microsoft.com/office/drawing/2014/main" id="{80505547-B322-69DF-4807-476C47B368F9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687C079-FE9D-A358-D669-40B2D94B0704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8C331F7-84E9-2078-390C-F22023D459F2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1057F02-2A05-ADFE-0732-BA3AF7DFAB01}"/>
              </a:ext>
            </a:extLst>
          </p:cNvPr>
          <p:cNvCxnSpPr>
            <a:cxnSpLocks/>
          </p:cNvCxnSpPr>
          <p:nvPr/>
        </p:nvCxnSpPr>
        <p:spPr>
          <a:xfrm>
            <a:off x="5136982" y="214775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42A4F23-215B-B02C-5C58-C4F43B50F245}"/>
              </a:ext>
            </a:extLst>
          </p:cNvPr>
          <p:cNvCxnSpPr>
            <a:cxnSpLocks/>
          </p:cNvCxnSpPr>
          <p:nvPr/>
        </p:nvCxnSpPr>
        <p:spPr>
          <a:xfrm>
            <a:off x="8294400" y="6284857"/>
            <a:ext cx="2376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69FC0887-4BE6-F8BC-C4A8-EE625C50D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1" y="504000"/>
            <a:ext cx="827696" cy="1296000"/>
          </a:xfrm>
          <a:prstGeom prst="rect">
            <a:avLst/>
          </a:prstGeom>
        </p:spPr>
      </p:pic>
      <p:sp>
        <p:nvSpPr>
          <p:cNvPr id="4" name="Forme libre 6">
            <a:extLst>
              <a:ext uri="{FF2B5EF4-FFF2-40B4-BE49-F238E27FC236}">
                <a16:creationId xmlns:a16="http://schemas.microsoft.com/office/drawing/2014/main" id="{5A9C33CF-144C-C94B-83B0-9FD6BBD0052C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5B58EDE-26A3-5CB1-681E-FC9ADB1BD041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09CF874-DF64-6D55-5B44-524E2BE4F8E5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7A2106A-D067-5B09-597F-6E81C8885EB4}"/>
              </a:ext>
            </a:extLst>
          </p:cNvPr>
          <p:cNvCxnSpPr>
            <a:cxnSpLocks/>
          </p:cNvCxnSpPr>
          <p:nvPr/>
        </p:nvCxnSpPr>
        <p:spPr>
          <a:xfrm>
            <a:off x="5136982" y="214775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09E6FBE-5328-B80E-7143-3FAA03DB6E1F}"/>
              </a:ext>
            </a:extLst>
          </p:cNvPr>
          <p:cNvCxnSpPr>
            <a:cxnSpLocks/>
          </p:cNvCxnSpPr>
          <p:nvPr/>
        </p:nvCxnSpPr>
        <p:spPr>
          <a:xfrm>
            <a:off x="8294400" y="6284857"/>
            <a:ext cx="2376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D68753EB-5270-33B6-B6D1-3430EAC7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1" y="504000"/>
            <a:ext cx="827696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77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3840">
          <p15:clr>
            <a:srgbClr val="FBAE40"/>
          </p15:clr>
        </p15:guide>
        <p15:guide id="8" pos="4498">
          <p15:clr>
            <a:srgbClr val="FBAE40"/>
          </p15:clr>
        </p15:guide>
        <p15:guide id="9" pos="411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ase de général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22917-02DB-C870-833A-02AD01E5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8171E-EF88-AE8B-8259-A17D0EBB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A14EB61-6C83-BCEE-A65F-14FA0D4674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3350" y="1727108"/>
            <a:ext cx="9840913" cy="437539"/>
          </a:xfrm>
        </p:spPr>
        <p:txBody>
          <a:bodyPr bIns="0"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2pPr>
            <a:lvl3pPr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A81849C3-E8C5-7395-3202-5EBAC217C0B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87021" y="6423025"/>
            <a:ext cx="3844979" cy="180000"/>
          </a:xfrm>
        </p:spPr>
        <p:txBody>
          <a:bodyPr anchor="ctr" anchorCtr="0"/>
          <a:lstStyle>
            <a:lvl1pPr indent="0" algn="r">
              <a:spcAft>
                <a:spcPts val="0"/>
              </a:spcAft>
              <a:buFontTx/>
              <a:buNone/>
              <a:defRPr sz="1100">
                <a:solidFill>
                  <a:schemeClr val="accent2"/>
                </a:solidFill>
                <a:latin typeface="+mn-lt"/>
              </a:defRPr>
            </a:lvl1pPr>
            <a:lvl2pPr algn="r"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3pPr>
            <a:lvl4pPr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4pPr>
            <a:lvl5pPr marL="0"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089C8469-4A80-2B66-BA26-E9CA1F7D04FA}"/>
              </a:ext>
            </a:extLst>
          </p:cNvPr>
          <p:cNvSpPr>
            <a:spLocks noGrp="1"/>
          </p:cNvSpPr>
          <p:nvPr>
            <p:ph type="tbl" sz="quarter" idx="18" hasCustomPrompt="1"/>
          </p:nvPr>
        </p:nvSpPr>
        <p:spPr>
          <a:xfrm>
            <a:off x="1257300" y="2493175"/>
            <a:ext cx="9283700" cy="33817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Insérer un tableau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5B1B630-BFB6-6CB9-5E41-0BD304DCB9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" y="3175275"/>
            <a:ext cx="10546200" cy="503999"/>
          </a:xfrm>
          <a:prstGeom prst="chevron">
            <a:avLst>
              <a:gd name="adj" fmla="val 38095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0000"/>
              </a:lnSpc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90000"/>
              </a:lnSpc>
              <a:spcBef>
                <a:spcPts val="0"/>
              </a:spcBef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650BDCF8-AEA9-4855-219A-67C43DAD66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5800" y="3802963"/>
            <a:ext cx="10546200" cy="503999"/>
          </a:xfrm>
          <a:prstGeom prst="chevron">
            <a:avLst>
              <a:gd name="adj" fmla="val 38095"/>
            </a:avLst>
          </a:prstGeo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0000"/>
              </a:lnSpc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90000"/>
              </a:lnSpc>
              <a:spcBef>
                <a:spcPts val="0"/>
              </a:spcBef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C41877F6-E8E6-B57D-DFCF-7E41E99B5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5800" y="4430651"/>
            <a:ext cx="10546200" cy="503999"/>
          </a:xfrm>
          <a:prstGeom prst="chevron">
            <a:avLst>
              <a:gd name="adj" fmla="val 38095"/>
            </a:avLst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0000"/>
              </a:lnSpc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90000"/>
              </a:lnSpc>
              <a:spcBef>
                <a:spcPts val="0"/>
              </a:spcBef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FD3225BF-B0C4-DD7B-5CF3-BC41CEBD32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19720" y="5858226"/>
            <a:ext cx="1968500" cy="318397"/>
          </a:xfrm>
          <a:prstGeom prst="chevron">
            <a:avLst>
              <a:gd name="adj" fmla="val 38095"/>
            </a:avLst>
          </a:prstGeom>
          <a:solidFill>
            <a:schemeClr val="bg1">
              <a:lumMod val="50000"/>
            </a:schemeClr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0000"/>
              </a:lnSpc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90000"/>
              </a:lnSpc>
              <a:spcBef>
                <a:spcPts val="0"/>
              </a:spcBef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23F8635-7556-42EE-0186-A6CE96276A2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89820" y="5858226"/>
            <a:ext cx="1968500" cy="318397"/>
          </a:xfrm>
          <a:prstGeom prst="homePlate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0000"/>
              </a:lnSpc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90000"/>
              </a:lnSpc>
              <a:spcBef>
                <a:spcPts val="0"/>
              </a:spcBef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92830A7-BAE8-5961-50DE-C53711C42A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57300" y="5869715"/>
            <a:ext cx="4216400" cy="422647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100" cap="all" baseline="0">
                <a:solidFill>
                  <a:schemeClr val="accent1"/>
                </a:solidFill>
                <a:latin typeface="+mj-lt"/>
              </a:defRPr>
            </a:lvl1pPr>
            <a:lvl2pPr>
              <a:buFontTx/>
              <a:buNone/>
              <a:defRPr sz="1100" cap="all" baseline="0">
                <a:solidFill>
                  <a:schemeClr val="bg2"/>
                </a:solidFill>
                <a:latin typeface="+mj-lt"/>
              </a:defRPr>
            </a:lvl2pPr>
            <a:lvl3pPr>
              <a:spcBef>
                <a:spcPts val="0"/>
              </a:spcBef>
              <a:buFontTx/>
              <a:buNone/>
              <a:defRPr sz="1100" cap="all" baseline="0">
                <a:solidFill>
                  <a:schemeClr val="bg2"/>
                </a:solidFill>
                <a:latin typeface="+mj-lt"/>
              </a:defRPr>
            </a:lvl3pPr>
            <a:lvl4pPr marL="0" indent="0">
              <a:buFontTx/>
              <a:buNone/>
              <a:defRPr sz="1100" cap="all" baseline="0">
                <a:solidFill>
                  <a:schemeClr val="bg2"/>
                </a:solidFill>
                <a:latin typeface="+mj-lt"/>
              </a:defRPr>
            </a:lvl4pPr>
            <a:lvl5pPr marL="0" indent="0">
              <a:buFontTx/>
              <a:buNone/>
              <a:defRPr sz="1100" cap="all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CD57AE8E-5388-323C-9681-FF5CC9D8343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83120" y="5847102"/>
            <a:ext cx="1803400" cy="329521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FontTx/>
              <a:buNone/>
              <a:defRPr sz="1100" cap="none" baseline="0">
                <a:solidFill>
                  <a:schemeClr val="accent2"/>
                </a:solidFill>
                <a:latin typeface="+mn-lt"/>
              </a:defRPr>
            </a:lvl1pPr>
            <a:lvl2pPr>
              <a:buFontTx/>
              <a:buNone/>
              <a:defRPr sz="1100" cap="none" baseline="0">
                <a:solidFill>
                  <a:schemeClr val="tx2"/>
                </a:solidFill>
                <a:latin typeface="+mn-lt"/>
              </a:defRPr>
            </a:lvl2pPr>
            <a:lvl3pPr>
              <a:spcBef>
                <a:spcPts val="0"/>
              </a:spcBef>
              <a:buFontTx/>
              <a:buNone/>
              <a:defRPr sz="1100" cap="none" baseline="0">
                <a:solidFill>
                  <a:schemeClr val="tx2"/>
                </a:solidFill>
                <a:latin typeface="+mn-lt"/>
              </a:defRPr>
            </a:lvl3pPr>
            <a:lvl4pPr marL="0" indent="0">
              <a:buFontTx/>
              <a:buNone/>
              <a:defRPr sz="1100" cap="none" baseline="0">
                <a:solidFill>
                  <a:schemeClr val="tx2"/>
                </a:solidFill>
                <a:latin typeface="+mn-lt"/>
              </a:defRPr>
            </a:lvl4pPr>
            <a:lvl5pPr marL="0" indent="0">
              <a:buFontTx/>
              <a:buNone/>
              <a:defRPr sz="1100" cap="none" baseline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91581027-04C1-3C6E-DEF6-69EE8B5502E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5800" y="5067960"/>
            <a:ext cx="10546200" cy="503999"/>
          </a:xfrm>
          <a:prstGeom prst="homePlate">
            <a:avLst>
              <a:gd name="adj" fmla="val 33506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Aft>
                <a:spcPts val="0"/>
              </a:spcAft>
              <a:buFontTx/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0000"/>
              </a:lnSpc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90000"/>
              </a:lnSpc>
              <a:spcBef>
                <a:spcPts val="0"/>
              </a:spcBef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Tx/>
              <a:buNone/>
              <a:defRPr sz="15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A3DBC4E-B0C1-BD23-3EA5-1585C7C67725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rme libre 5">
            <a:extLst>
              <a:ext uri="{FF2B5EF4-FFF2-40B4-BE49-F238E27FC236}">
                <a16:creationId xmlns:a16="http://schemas.microsoft.com/office/drawing/2014/main" id="{D0F70196-6A2A-CDCA-B890-C9CDF7AB308C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CAA4AC31-D9CC-650C-F6F9-5AD261BEAAB3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D4B5AF2-94B8-9497-7E8F-08FFA5EF1A3B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EFC2189-2CAF-C015-F0D9-3BFFF12F4276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rme libre 5">
            <a:extLst>
              <a:ext uri="{FF2B5EF4-FFF2-40B4-BE49-F238E27FC236}">
                <a16:creationId xmlns:a16="http://schemas.microsoft.com/office/drawing/2014/main" id="{83AA7263-0D7C-F373-DB1E-959817766D6A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59C8D629-5BBA-DE80-ACC4-1DD3E4659D3F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F56E8F6-DBAF-927F-3288-5782C34C5F2F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242F141-69AA-D685-A09E-854589AFD613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orme libre 5">
            <a:extLst>
              <a:ext uri="{FF2B5EF4-FFF2-40B4-BE49-F238E27FC236}">
                <a16:creationId xmlns:a16="http://schemas.microsoft.com/office/drawing/2014/main" id="{270559BF-3C30-B38C-F9CB-3A14426106C7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5" name="Espace réservé du numéro de diapositive 5">
            <a:extLst>
              <a:ext uri="{FF2B5EF4-FFF2-40B4-BE49-F238E27FC236}">
                <a16:creationId xmlns:a16="http://schemas.microsoft.com/office/drawing/2014/main" id="{0E78DA7A-FAF7-0BAA-FE0D-5A7CCF133506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5F88A3C2-DBF4-9892-6868-580E4A9A4667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683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8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/répon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22917-02DB-C870-833A-02AD01E5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8171E-EF88-AE8B-8259-A17D0EBB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A81849C3-E8C5-7395-3202-5EBAC217C0B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87021" y="6423025"/>
            <a:ext cx="3844979" cy="180000"/>
          </a:xfrm>
        </p:spPr>
        <p:txBody>
          <a:bodyPr anchor="ctr" anchorCtr="0"/>
          <a:lstStyle>
            <a:lvl1pPr indent="0" algn="r">
              <a:spcAft>
                <a:spcPts val="0"/>
              </a:spcAft>
              <a:buFontTx/>
              <a:buNone/>
              <a:defRPr sz="1100">
                <a:solidFill>
                  <a:schemeClr val="accent2"/>
                </a:solidFill>
                <a:latin typeface="+mn-lt"/>
              </a:defRPr>
            </a:lvl1pPr>
            <a:lvl2pPr algn="r"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3pPr>
            <a:lvl4pPr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4pPr>
            <a:lvl5pPr marL="0"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089C8469-4A80-2B66-BA26-E9CA1F7D04FA}"/>
              </a:ext>
            </a:extLst>
          </p:cNvPr>
          <p:cNvSpPr>
            <a:spLocks noGrp="1"/>
          </p:cNvSpPr>
          <p:nvPr>
            <p:ph type="tbl" sz="quarter" idx="18" hasCustomPrompt="1"/>
          </p:nvPr>
        </p:nvSpPr>
        <p:spPr>
          <a:xfrm>
            <a:off x="1416050" y="1870364"/>
            <a:ext cx="9154968" cy="43062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Insérer un tableau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E5A6FE1-FC24-3866-F048-1090FBAACE17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rme libre 5">
            <a:extLst>
              <a:ext uri="{FF2B5EF4-FFF2-40B4-BE49-F238E27FC236}">
                <a16:creationId xmlns:a16="http://schemas.microsoft.com/office/drawing/2014/main" id="{B41A428F-0329-6241-DB53-0FD638643F2A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8C255F60-0F58-4451-B293-752553900686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D6ECBBC-BA72-2DA1-4A85-2DE111EADE19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EE5E7E8-6987-6470-3424-149263DEB7BE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rme libre 5">
            <a:extLst>
              <a:ext uri="{FF2B5EF4-FFF2-40B4-BE49-F238E27FC236}">
                <a16:creationId xmlns:a16="http://schemas.microsoft.com/office/drawing/2014/main" id="{8154D75A-C0B4-794A-DCB7-2FD019669F8B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B8846A1-4B0C-8527-4C92-5DDB09195050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9EB6A22-52A8-2361-FC7F-67C132934D46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FFB66CF-F427-0CE8-9414-3A501D8FE37B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rme libre 5">
            <a:extLst>
              <a:ext uri="{FF2B5EF4-FFF2-40B4-BE49-F238E27FC236}">
                <a16:creationId xmlns:a16="http://schemas.microsoft.com/office/drawing/2014/main" id="{7D6F2108-7794-1FC1-0841-80E7AA26A5B9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A846B6F3-3BCA-BF2D-D45D-94EAE58BA160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247C6D0-0DF2-D142-608A-E1EF02F7F241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887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8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773443-8030-FEE6-1FD4-8B6EACA9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349463-6019-5A5E-E5F3-1EC3EFE2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8DA46FE-EACA-1A96-363E-2253B894F32B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rme libre 4">
            <a:extLst>
              <a:ext uri="{FF2B5EF4-FFF2-40B4-BE49-F238E27FC236}">
                <a16:creationId xmlns:a16="http://schemas.microsoft.com/office/drawing/2014/main" id="{C1067E1E-DB0C-DBBF-5A70-46D706C6FF0E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A47719-B41B-0305-40B8-71ACE0AD4984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0266609-275D-E09A-7CDE-22E50A2C0F63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DFC5EE5-B559-F6C4-DB09-3008B246D4CC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rme libre 4">
            <a:extLst>
              <a:ext uri="{FF2B5EF4-FFF2-40B4-BE49-F238E27FC236}">
                <a16:creationId xmlns:a16="http://schemas.microsoft.com/office/drawing/2014/main" id="{04E6BE6E-FDE5-2C9B-2EBB-13457FD2D96F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D10DB7B-B843-4237-F453-204EEAF8BD30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5525703-8CDD-8E86-C4F6-95568D926553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601D3CB-9441-E49B-012A-17708E909CD8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rme libre 4">
            <a:extLst>
              <a:ext uri="{FF2B5EF4-FFF2-40B4-BE49-F238E27FC236}">
                <a16:creationId xmlns:a16="http://schemas.microsoft.com/office/drawing/2014/main" id="{8F1EE0F7-E577-E8A3-3FF2-54ED79A4FF8B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A169726A-45DD-EE2F-1AFC-FCA4B0B34E80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6D9359C-6B04-DEFF-43CC-8DA635C5C090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251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AF76D04-F11D-F197-D5C1-2E26FD6D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Forme libre 1">
            <a:extLst>
              <a:ext uri="{FF2B5EF4-FFF2-40B4-BE49-F238E27FC236}">
                <a16:creationId xmlns:a16="http://schemas.microsoft.com/office/drawing/2014/main" id="{55615329-E30C-0A80-E55A-CE816AE12311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0A48A33-1DDE-1676-F0B2-87F8BB092702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6CEE9B1-BB22-06A6-945E-E4ACB28AA868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rme libre 1">
            <a:extLst>
              <a:ext uri="{FF2B5EF4-FFF2-40B4-BE49-F238E27FC236}">
                <a16:creationId xmlns:a16="http://schemas.microsoft.com/office/drawing/2014/main" id="{1FD32025-3008-73A5-A7B3-B4617F0D6A35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3963818-8641-596C-459B-F6AD6A911680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49DCFCA-633B-5E7D-69F7-61F6CFCAE825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rme libre 1">
            <a:extLst>
              <a:ext uri="{FF2B5EF4-FFF2-40B4-BE49-F238E27FC236}">
                <a16:creationId xmlns:a16="http://schemas.microsoft.com/office/drawing/2014/main" id="{067891CA-4012-DB3D-5581-5CE0F25D524B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58D08979-30F8-6C31-4606-EEA0AB77302F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85B4756-D9C1-9262-6D38-24F1FB96841C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831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>
            <a:extLst>
              <a:ext uri="{FF2B5EF4-FFF2-40B4-BE49-F238E27FC236}">
                <a16:creationId xmlns:a16="http://schemas.microsoft.com/office/drawing/2014/main" id="{596E1FAA-C07A-FA0B-B64B-86BD3634605C}"/>
              </a:ext>
            </a:extLst>
          </p:cNvPr>
          <p:cNvGrpSpPr/>
          <p:nvPr/>
        </p:nvGrpSpPr>
        <p:grpSpPr>
          <a:xfrm>
            <a:off x="-1" y="-1"/>
            <a:ext cx="12193271" cy="6869575"/>
            <a:chOff x="-1" y="-1"/>
            <a:chExt cx="12193271" cy="6869575"/>
          </a:xfrm>
        </p:grpSpPr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F6FAC5D1-6814-9C7E-9845-22D4DFD9384F}"/>
                </a:ext>
              </a:extLst>
            </p:cNvPr>
            <p:cNvSpPr/>
            <p:nvPr/>
          </p:nvSpPr>
          <p:spPr>
            <a:xfrm>
              <a:off x="2011106" y="0"/>
              <a:ext cx="10182163" cy="6858000"/>
            </a:xfrm>
            <a:custGeom>
              <a:avLst/>
              <a:gdLst>
                <a:gd name="connsiteX0" fmla="*/ 7339904 w 10182163"/>
                <a:gd name="connsiteY0" fmla="*/ 1375410 h 6858000"/>
                <a:gd name="connsiteX1" fmla="*/ 6807774 w 10182163"/>
                <a:gd name="connsiteY1" fmla="*/ 1178560 h 6858000"/>
                <a:gd name="connsiteX2" fmla="*/ 6264214 w 10182163"/>
                <a:gd name="connsiteY2" fmla="*/ 0 h 6858000"/>
                <a:gd name="connsiteX3" fmla="*/ 5768914 w 10182163"/>
                <a:gd name="connsiteY3" fmla="*/ 0 h 6858000"/>
                <a:gd name="connsiteX4" fmla="*/ 252034 w 10182163"/>
                <a:gd name="connsiteY4" fmla="*/ 2542540 h 6858000"/>
                <a:gd name="connsiteX5" fmla="*/ 39944 w 10182163"/>
                <a:gd name="connsiteY5" fmla="*/ 3117850 h 6858000"/>
                <a:gd name="connsiteX6" fmla="*/ 1763334 w 10182163"/>
                <a:gd name="connsiteY6" fmla="*/ 6858000 h 6858000"/>
                <a:gd name="connsiteX7" fmla="*/ 10182163 w 10182163"/>
                <a:gd name="connsiteY7" fmla="*/ 6858000 h 6858000"/>
                <a:gd name="connsiteX8" fmla="*/ 10182163 w 10182163"/>
                <a:gd name="connsiteY8" fmla="*/ 64770 h 6858000"/>
                <a:gd name="connsiteX9" fmla="*/ 10095804 w 10182163"/>
                <a:gd name="connsiteY9" fmla="*/ 104140 h 6858000"/>
                <a:gd name="connsiteX10" fmla="*/ 7339904 w 10182163"/>
                <a:gd name="connsiteY10" fmla="*/ 13754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82163" h="6858000">
                  <a:moveTo>
                    <a:pt x="7339904" y="1375410"/>
                  </a:moveTo>
                  <a:cubicBezTo>
                    <a:pt x="7139244" y="1468120"/>
                    <a:pt x="6900484" y="1380490"/>
                    <a:pt x="6807774" y="1178560"/>
                  </a:cubicBezTo>
                  <a:lnTo>
                    <a:pt x="6264214" y="0"/>
                  </a:lnTo>
                  <a:lnTo>
                    <a:pt x="5768914" y="0"/>
                  </a:lnTo>
                  <a:lnTo>
                    <a:pt x="252034" y="2542540"/>
                  </a:lnTo>
                  <a:cubicBezTo>
                    <a:pt x="34864" y="2642870"/>
                    <a:pt x="-60386" y="2900680"/>
                    <a:pt x="39944" y="3117850"/>
                  </a:cubicBezTo>
                  <a:lnTo>
                    <a:pt x="1763334" y="6858000"/>
                  </a:lnTo>
                  <a:lnTo>
                    <a:pt x="10182163" y="6858000"/>
                  </a:lnTo>
                  <a:lnTo>
                    <a:pt x="10182163" y="64770"/>
                  </a:lnTo>
                  <a:lnTo>
                    <a:pt x="10095804" y="104140"/>
                  </a:lnTo>
                  <a:lnTo>
                    <a:pt x="7339904" y="137541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9EB38C39-B05F-90C4-C651-6D37B4A15D33}"/>
                </a:ext>
              </a:extLst>
            </p:cNvPr>
            <p:cNvSpPr/>
            <p:nvPr/>
          </p:nvSpPr>
          <p:spPr>
            <a:xfrm>
              <a:off x="-1" y="4907275"/>
              <a:ext cx="3781946" cy="1962299"/>
            </a:xfrm>
            <a:custGeom>
              <a:avLst/>
              <a:gdLst>
                <a:gd name="connsiteX0" fmla="*/ 2438400 w 3768090"/>
                <a:gd name="connsiteY0" fmla="*/ 36980 h 1962299"/>
                <a:gd name="connsiteX1" fmla="*/ 0 w 3768090"/>
                <a:gd name="connsiteY1" fmla="*/ 1160930 h 1962299"/>
                <a:gd name="connsiteX2" fmla="*/ 0 w 3768090"/>
                <a:gd name="connsiteY2" fmla="*/ 1962300 h 1962299"/>
                <a:gd name="connsiteX3" fmla="*/ 3768090 w 3768090"/>
                <a:gd name="connsiteY3" fmla="*/ 1962300 h 1962299"/>
                <a:gd name="connsiteX4" fmla="*/ 2970530 w 3768090"/>
                <a:gd name="connsiteY4" fmla="*/ 232560 h 1962299"/>
                <a:gd name="connsiteX5" fmla="*/ 2438400 w 3768090"/>
                <a:gd name="connsiteY5" fmla="*/ 36980 h 196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8090" h="1962299">
                  <a:moveTo>
                    <a:pt x="2438400" y="36980"/>
                  </a:moveTo>
                  <a:lnTo>
                    <a:pt x="0" y="1160930"/>
                  </a:lnTo>
                  <a:lnTo>
                    <a:pt x="0" y="1962300"/>
                  </a:lnTo>
                  <a:lnTo>
                    <a:pt x="3768090" y="1962300"/>
                  </a:lnTo>
                  <a:lnTo>
                    <a:pt x="2970530" y="232560"/>
                  </a:lnTo>
                  <a:cubicBezTo>
                    <a:pt x="2877820" y="31900"/>
                    <a:pt x="2639060" y="-55730"/>
                    <a:pt x="2438400" y="36980"/>
                  </a:cubicBezTo>
                  <a:close/>
                </a:path>
              </a:pathLst>
            </a:custGeom>
            <a:solidFill>
              <a:srgbClr val="544B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58CA2E79-6AD1-4700-0F6A-8CFDB1A506E7}"/>
                </a:ext>
              </a:extLst>
            </p:cNvPr>
            <p:cNvSpPr/>
            <p:nvPr/>
          </p:nvSpPr>
          <p:spPr>
            <a:xfrm>
              <a:off x="8275319" y="-1"/>
              <a:ext cx="3917951" cy="1412162"/>
            </a:xfrm>
            <a:custGeom>
              <a:avLst/>
              <a:gdLst>
                <a:gd name="connsiteX0" fmla="*/ 3783331 w 3917951"/>
                <a:gd name="connsiteY0" fmla="*/ 0 h 1412162"/>
                <a:gd name="connsiteX1" fmla="*/ 3917951 w 3917951"/>
                <a:gd name="connsiteY1" fmla="*/ 0 h 1412162"/>
                <a:gd name="connsiteX2" fmla="*/ 3917951 w 3917951"/>
                <a:gd name="connsiteY2" fmla="*/ 64770 h 1412162"/>
                <a:gd name="connsiteX3" fmla="*/ 3831591 w 3917951"/>
                <a:gd name="connsiteY3" fmla="*/ 104140 h 1412162"/>
                <a:gd name="connsiteX4" fmla="*/ 0 w 3917951"/>
                <a:gd name="connsiteY4" fmla="*/ 0 h 1412162"/>
                <a:gd name="connsiteX5" fmla="*/ 3783330 w 3917951"/>
                <a:gd name="connsiteY5" fmla="*/ 0 h 1412162"/>
                <a:gd name="connsiteX6" fmla="*/ 3831590 w 3917951"/>
                <a:gd name="connsiteY6" fmla="*/ 105410 h 1412162"/>
                <a:gd name="connsiteX7" fmla="*/ 1075690 w 3917951"/>
                <a:gd name="connsiteY7" fmla="*/ 1375410 h 1412162"/>
                <a:gd name="connsiteX8" fmla="*/ 543561 w 3917951"/>
                <a:gd name="connsiteY8" fmla="*/ 1178560 h 14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7951" h="1412162">
                  <a:moveTo>
                    <a:pt x="3783331" y="0"/>
                  </a:moveTo>
                  <a:lnTo>
                    <a:pt x="3917951" y="0"/>
                  </a:lnTo>
                  <a:lnTo>
                    <a:pt x="3917951" y="64770"/>
                  </a:lnTo>
                  <a:lnTo>
                    <a:pt x="3831591" y="104140"/>
                  </a:lnTo>
                  <a:close/>
                  <a:moveTo>
                    <a:pt x="0" y="0"/>
                  </a:moveTo>
                  <a:lnTo>
                    <a:pt x="3783330" y="0"/>
                  </a:lnTo>
                  <a:lnTo>
                    <a:pt x="3831590" y="105410"/>
                  </a:lnTo>
                  <a:lnTo>
                    <a:pt x="1075690" y="1375410"/>
                  </a:lnTo>
                  <a:cubicBezTo>
                    <a:pt x="875030" y="1468120"/>
                    <a:pt x="636270" y="1379220"/>
                    <a:pt x="543561" y="1178560"/>
                  </a:cubicBezTo>
                  <a:close/>
                </a:path>
              </a:pathLst>
            </a:custGeom>
            <a:solidFill>
              <a:srgbClr val="1D9DD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0" name="Forme libre 19">
            <a:extLst>
              <a:ext uri="{FF2B5EF4-FFF2-40B4-BE49-F238E27FC236}">
                <a16:creationId xmlns:a16="http://schemas.microsoft.com/office/drawing/2014/main" id="{FCE18C08-77BF-E764-9AF1-7FBF457F1D10}"/>
              </a:ext>
            </a:extLst>
          </p:cNvPr>
          <p:cNvSpPr/>
          <p:nvPr/>
        </p:nvSpPr>
        <p:spPr>
          <a:xfrm>
            <a:off x="0" y="0"/>
            <a:ext cx="7780019" cy="6858000"/>
          </a:xfrm>
          <a:custGeom>
            <a:avLst/>
            <a:gdLst>
              <a:gd name="connsiteX0" fmla="*/ 2263140 w 7780019"/>
              <a:gd name="connsiteY0" fmla="*/ 2542540 h 6858000"/>
              <a:gd name="connsiteX1" fmla="*/ 7780020 w 7780019"/>
              <a:gd name="connsiteY1" fmla="*/ 0 h 6858000"/>
              <a:gd name="connsiteX2" fmla="*/ 0 w 7780019"/>
              <a:gd name="connsiteY2" fmla="*/ 0 h 6858000"/>
              <a:gd name="connsiteX3" fmla="*/ 0 w 7780019"/>
              <a:gd name="connsiteY3" fmla="*/ 6056630 h 6858000"/>
              <a:gd name="connsiteX4" fmla="*/ 2438400 w 7780019"/>
              <a:gd name="connsiteY4" fmla="*/ 4932680 h 6858000"/>
              <a:gd name="connsiteX5" fmla="*/ 2970530 w 7780019"/>
              <a:gd name="connsiteY5" fmla="*/ 5129530 h 6858000"/>
              <a:gd name="connsiteX6" fmla="*/ 3768090 w 7780019"/>
              <a:gd name="connsiteY6" fmla="*/ 6858000 h 6858000"/>
              <a:gd name="connsiteX7" fmla="*/ 3774440 w 7780019"/>
              <a:gd name="connsiteY7" fmla="*/ 6858000 h 6858000"/>
              <a:gd name="connsiteX8" fmla="*/ 2051050 w 7780019"/>
              <a:gd name="connsiteY8" fmla="*/ 3119120 h 6858000"/>
              <a:gd name="connsiteX9" fmla="*/ 2263140 w 7780019"/>
              <a:gd name="connsiteY9" fmla="*/ 25425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0019" h="6858000">
                <a:moveTo>
                  <a:pt x="2263140" y="2542540"/>
                </a:moveTo>
                <a:lnTo>
                  <a:pt x="7780020" y="0"/>
                </a:lnTo>
                <a:lnTo>
                  <a:pt x="0" y="0"/>
                </a:lnTo>
                <a:lnTo>
                  <a:pt x="0" y="6056630"/>
                </a:lnTo>
                <a:lnTo>
                  <a:pt x="2438400" y="4932680"/>
                </a:lnTo>
                <a:cubicBezTo>
                  <a:pt x="2639060" y="4839970"/>
                  <a:pt x="2877820" y="4927600"/>
                  <a:pt x="2970530" y="5129530"/>
                </a:cubicBezTo>
                <a:lnTo>
                  <a:pt x="3768090" y="6858000"/>
                </a:lnTo>
                <a:lnTo>
                  <a:pt x="3774440" y="6858000"/>
                </a:lnTo>
                <a:lnTo>
                  <a:pt x="2051050" y="3119120"/>
                </a:lnTo>
                <a:cubicBezTo>
                  <a:pt x="1950720" y="2900680"/>
                  <a:pt x="2045970" y="2642870"/>
                  <a:pt x="2263140" y="2542540"/>
                </a:cubicBezTo>
                <a:close/>
              </a:path>
            </a:pathLst>
          </a:cu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Forme libre 20">
            <a:extLst>
              <a:ext uri="{FF2B5EF4-FFF2-40B4-BE49-F238E27FC236}">
                <a16:creationId xmlns:a16="http://schemas.microsoft.com/office/drawing/2014/main" id="{759DBAC0-D275-F201-FF85-195EAF72711B}"/>
              </a:ext>
            </a:extLst>
          </p:cNvPr>
          <p:cNvSpPr/>
          <p:nvPr/>
        </p:nvSpPr>
        <p:spPr>
          <a:xfrm>
            <a:off x="12106909" y="64769"/>
            <a:ext cx="86359" cy="228600"/>
          </a:xfrm>
          <a:custGeom>
            <a:avLst/>
            <a:gdLst>
              <a:gd name="connsiteX0" fmla="*/ 86360 w 86359"/>
              <a:gd name="connsiteY0" fmla="*/ 228600 h 228600"/>
              <a:gd name="connsiteX1" fmla="*/ 86360 w 86359"/>
              <a:gd name="connsiteY1" fmla="*/ 0 h 228600"/>
              <a:gd name="connsiteX2" fmla="*/ 0 w 86359"/>
              <a:gd name="connsiteY2" fmla="*/ 3937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359" h="228600">
                <a:moveTo>
                  <a:pt x="86360" y="228600"/>
                </a:moveTo>
                <a:lnTo>
                  <a:pt x="86360" y="0"/>
                </a:lnTo>
                <a:lnTo>
                  <a:pt x="0" y="39370"/>
                </a:lnTo>
                <a:close/>
              </a:path>
            </a:pathLst>
          </a:cu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86A53C0-3020-3664-9301-C06C520B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1" y="504000"/>
            <a:ext cx="1283716" cy="2010029"/>
          </a:xfrm>
          <a:prstGeom prst="rect">
            <a:avLst/>
          </a:prstGeom>
        </p:spPr>
      </p:pic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AE27DF8-0180-6442-BA3E-EDB2791AE9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0" y="2376000"/>
            <a:ext cx="6190946" cy="2606494"/>
          </a:xfrm>
        </p:spPr>
        <p:txBody>
          <a:bodyPr lIns="0" tIns="0" rIns="0" bIns="0" anchor="ctr" anchorCtr="0"/>
          <a:lstStyle>
            <a:lvl1pPr marL="0" indent="0" algn="l">
              <a:spcAft>
                <a:spcPts val="0"/>
              </a:spcAft>
              <a:buFontTx/>
              <a:buNone/>
              <a:defRPr sz="2050">
                <a:solidFill>
                  <a:schemeClr val="accent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FontTx/>
              <a:buNone/>
              <a:defRPr sz="2050">
                <a:solidFill>
                  <a:schemeClr val="accent1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FontTx/>
              <a:buNone/>
              <a:defRPr sz="2050">
                <a:solidFill>
                  <a:schemeClr val="accent1"/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FontTx/>
              <a:buNone/>
              <a:defRPr sz="2050">
                <a:solidFill>
                  <a:schemeClr val="accent1"/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FontTx/>
              <a:buNone/>
              <a:defRPr sz="205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Graphique 7">
            <a:extLst>
              <a:ext uri="{FF2B5EF4-FFF2-40B4-BE49-F238E27FC236}">
                <a16:creationId xmlns:a16="http://schemas.microsoft.com/office/drawing/2014/main" id="{F47CFC65-5322-13B9-101F-0B94CFF0C78B}"/>
              </a:ext>
            </a:extLst>
          </p:cNvPr>
          <p:cNvSpPr/>
          <p:nvPr/>
        </p:nvSpPr>
        <p:spPr>
          <a:xfrm>
            <a:off x="7496809" y="0"/>
            <a:ext cx="4696459" cy="2705022"/>
          </a:xfrm>
          <a:custGeom>
            <a:avLst/>
            <a:gdLst>
              <a:gd name="connsiteX0" fmla="*/ 0 w 4696459"/>
              <a:gd name="connsiteY0" fmla="*/ 0 h 2705022"/>
              <a:gd name="connsiteX1" fmla="*/ 1139190 w 4696459"/>
              <a:gd name="connsiteY1" fmla="*/ 2471420 h 2705022"/>
              <a:gd name="connsiteX2" fmla="*/ 1671321 w 4696459"/>
              <a:gd name="connsiteY2" fmla="*/ 2668270 h 2705022"/>
              <a:gd name="connsiteX3" fmla="*/ 4696460 w 4696459"/>
              <a:gd name="connsiteY3" fmla="*/ 1273810 h 2705022"/>
              <a:gd name="connsiteX4" fmla="*/ 4696460 w 4696459"/>
              <a:gd name="connsiteY4" fmla="*/ 0 h 2705022"/>
              <a:gd name="connsiteX5" fmla="*/ 0 w 4696459"/>
              <a:gd name="connsiteY5" fmla="*/ 0 h 270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96459" h="2705022">
                <a:moveTo>
                  <a:pt x="0" y="0"/>
                </a:moveTo>
                <a:lnTo>
                  <a:pt x="1139190" y="2471420"/>
                </a:lnTo>
                <a:cubicBezTo>
                  <a:pt x="1231900" y="2672080"/>
                  <a:pt x="1470660" y="2760980"/>
                  <a:pt x="1671321" y="2668270"/>
                </a:cubicBezTo>
                <a:lnTo>
                  <a:pt x="4696460" y="1273810"/>
                </a:lnTo>
                <a:lnTo>
                  <a:pt x="46964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3DD9397-495E-DD3D-05E2-DCF5B438F0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1" y="504000"/>
            <a:ext cx="1283716" cy="201002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DDF4B16-7BEF-8543-E972-E1BDEEA55A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1" y="504000"/>
            <a:ext cx="1283716" cy="201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77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orient="horz" pos="2160">
          <p15:clr>
            <a:srgbClr val="FBAE40"/>
          </p15:clr>
        </p15:guide>
        <p15:guide id="10" pos="3840">
          <p15:clr>
            <a:srgbClr val="FBAE40"/>
          </p15:clr>
        </p15:guide>
        <p15:guide id="11" pos="3432">
          <p15:clr>
            <a:srgbClr val="FBAE40"/>
          </p15:clr>
        </p15:guide>
        <p15:guide id="12" pos="737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uver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phique 11">
            <a:extLst>
              <a:ext uri="{FF2B5EF4-FFF2-40B4-BE49-F238E27FC236}">
                <a16:creationId xmlns:a16="http://schemas.microsoft.com/office/drawing/2014/main" id="{D5C93069-CB52-778A-C326-0FEF6321737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1573" y="-1"/>
            <a:ext cx="11074747" cy="6861608"/>
            <a:chOff x="1121534" y="0"/>
            <a:chExt cx="11041251" cy="6840855"/>
          </a:xfrm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F9326769-893B-4199-8D25-D2066CF94D3F}"/>
                </a:ext>
              </a:extLst>
            </p:cNvPr>
            <p:cNvSpPr/>
            <p:nvPr/>
          </p:nvSpPr>
          <p:spPr>
            <a:xfrm>
              <a:off x="3804969" y="0"/>
              <a:ext cx="8357816" cy="6840855"/>
            </a:xfrm>
            <a:custGeom>
              <a:avLst/>
              <a:gdLst>
                <a:gd name="connsiteX0" fmla="*/ 251404 w 8357816"/>
                <a:gd name="connsiteY0" fmla="*/ 2531117 h 6840855"/>
                <a:gd name="connsiteX1" fmla="*/ 39844 w 8357816"/>
                <a:gd name="connsiteY1" fmla="*/ 3103721 h 6840855"/>
                <a:gd name="connsiteX2" fmla="*/ 1762726 w 8357816"/>
                <a:gd name="connsiteY2" fmla="*/ 6840855 h 6840855"/>
                <a:gd name="connsiteX3" fmla="*/ 8357817 w 8357816"/>
                <a:gd name="connsiteY3" fmla="*/ 6840855 h 6840855"/>
                <a:gd name="connsiteX4" fmla="*/ 8357817 w 8357816"/>
                <a:gd name="connsiteY4" fmla="*/ 0 h 6840855"/>
                <a:gd name="connsiteX5" fmla="*/ 5741823 w 8357816"/>
                <a:gd name="connsiteY5" fmla="*/ 0 h 6840855"/>
                <a:gd name="connsiteX6" fmla="*/ 251404 w 8357816"/>
                <a:gd name="connsiteY6" fmla="*/ 2531117 h 684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7816" h="6840855">
                  <a:moveTo>
                    <a:pt x="251404" y="2531117"/>
                  </a:moveTo>
                  <a:cubicBezTo>
                    <a:pt x="34777" y="2631196"/>
                    <a:pt x="-60235" y="2887094"/>
                    <a:pt x="39844" y="3103721"/>
                  </a:cubicBezTo>
                  <a:lnTo>
                    <a:pt x="1762726" y="6840855"/>
                  </a:lnTo>
                  <a:lnTo>
                    <a:pt x="8357817" y="6840855"/>
                  </a:lnTo>
                  <a:lnTo>
                    <a:pt x="8357817" y="0"/>
                  </a:lnTo>
                  <a:lnTo>
                    <a:pt x="5741823" y="0"/>
                  </a:lnTo>
                  <a:lnTo>
                    <a:pt x="251404" y="2531117"/>
                  </a:lnTo>
                  <a:close/>
                </a:path>
              </a:pathLst>
            </a:custGeom>
            <a:solidFill>
              <a:schemeClr val="accent2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B4A35ED4-63A6-036A-3C0D-FCFC944B4188}"/>
                </a:ext>
              </a:extLst>
            </p:cNvPr>
            <p:cNvSpPr/>
            <p:nvPr/>
          </p:nvSpPr>
          <p:spPr>
            <a:xfrm>
              <a:off x="1121534" y="4877126"/>
              <a:ext cx="4459373" cy="1963728"/>
            </a:xfrm>
            <a:custGeom>
              <a:avLst/>
              <a:gdLst>
                <a:gd name="connsiteX0" fmla="*/ 3660007 w 4459373"/>
                <a:gd name="connsiteY0" fmla="*/ 231978 h 1963728"/>
                <a:gd name="connsiteX1" fmla="*/ 3130474 w 4459373"/>
                <a:gd name="connsiteY1" fmla="*/ 36887 h 1963728"/>
                <a:gd name="connsiteX2" fmla="*/ 231979 w 4459373"/>
                <a:gd name="connsiteY2" fmla="*/ 1372121 h 1963728"/>
                <a:gd name="connsiteX3" fmla="*/ 36887 w 4459373"/>
                <a:gd name="connsiteY3" fmla="*/ 1901654 h 1963728"/>
                <a:gd name="connsiteX4" fmla="*/ 66024 w 4459373"/>
                <a:gd name="connsiteY4" fmla="*/ 1963728 h 1963728"/>
                <a:gd name="connsiteX5" fmla="*/ 4459374 w 4459373"/>
                <a:gd name="connsiteY5" fmla="*/ 1963728 h 1963728"/>
                <a:gd name="connsiteX6" fmla="*/ 3660007 w 4459373"/>
                <a:gd name="connsiteY6" fmla="*/ 231978 h 196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9373" h="1963728">
                  <a:moveTo>
                    <a:pt x="3660007" y="231978"/>
                  </a:moveTo>
                  <a:cubicBezTo>
                    <a:pt x="3567529" y="31820"/>
                    <a:pt x="3330632" y="-55591"/>
                    <a:pt x="3130474" y="36887"/>
                  </a:cubicBezTo>
                  <a:lnTo>
                    <a:pt x="231979" y="1372121"/>
                  </a:lnTo>
                  <a:cubicBezTo>
                    <a:pt x="31820" y="1464599"/>
                    <a:pt x="-55591" y="1701495"/>
                    <a:pt x="36887" y="1901654"/>
                  </a:cubicBezTo>
                  <a:lnTo>
                    <a:pt x="66024" y="1963728"/>
                  </a:lnTo>
                  <a:lnTo>
                    <a:pt x="4459374" y="1963728"/>
                  </a:lnTo>
                  <a:lnTo>
                    <a:pt x="3660007" y="231978"/>
                  </a:lnTo>
                  <a:close/>
                </a:path>
              </a:pathLst>
            </a:custGeom>
            <a:solidFill>
              <a:srgbClr val="544B96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8" name="Forme libre 17">
            <a:extLst>
              <a:ext uri="{FF2B5EF4-FFF2-40B4-BE49-F238E27FC236}">
                <a16:creationId xmlns:a16="http://schemas.microsoft.com/office/drawing/2014/main" id="{08303BAB-F53B-2345-E5F7-CC8F443EA784}"/>
              </a:ext>
            </a:extLst>
          </p:cNvPr>
          <p:cNvSpPr/>
          <p:nvPr/>
        </p:nvSpPr>
        <p:spPr>
          <a:xfrm>
            <a:off x="7877117" y="0"/>
            <a:ext cx="4024703" cy="1405058"/>
          </a:xfrm>
          <a:custGeom>
            <a:avLst/>
            <a:gdLst>
              <a:gd name="connsiteX0" fmla="*/ 540934 w 4024703"/>
              <a:gd name="connsiteY0" fmla="*/ 1173080 h 1405058"/>
              <a:gd name="connsiteX1" fmla="*/ 1070467 w 4024703"/>
              <a:gd name="connsiteY1" fmla="*/ 1368171 h 1405058"/>
              <a:gd name="connsiteX2" fmla="*/ 3968963 w 4024703"/>
              <a:gd name="connsiteY2" fmla="*/ 31671 h 1405058"/>
              <a:gd name="connsiteX3" fmla="*/ 4024703 w 4024703"/>
              <a:gd name="connsiteY3" fmla="*/ 0 h 1405058"/>
              <a:gd name="connsiteX4" fmla="*/ 0 w 4024703"/>
              <a:gd name="connsiteY4" fmla="*/ 0 h 1405058"/>
              <a:gd name="connsiteX5" fmla="*/ 540934 w 4024703"/>
              <a:gd name="connsiteY5" fmla="*/ 1173080 h 140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4703" h="1405058">
                <a:moveTo>
                  <a:pt x="540934" y="1173080"/>
                </a:moveTo>
                <a:cubicBezTo>
                  <a:pt x="633413" y="1373238"/>
                  <a:pt x="870309" y="1460649"/>
                  <a:pt x="1070467" y="1368171"/>
                </a:cubicBezTo>
                <a:lnTo>
                  <a:pt x="3968963" y="31671"/>
                </a:lnTo>
                <a:cubicBezTo>
                  <a:pt x="3989232" y="22803"/>
                  <a:pt x="4006967" y="11401"/>
                  <a:pt x="4024703" y="0"/>
                </a:cubicBezTo>
                <a:lnTo>
                  <a:pt x="0" y="0"/>
                </a:lnTo>
                <a:lnTo>
                  <a:pt x="540934" y="1173080"/>
                </a:lnTo>
                <a:close/>
              </a:path>
            </a:pathLst>
          </a:custGeom>
          <a:solidFill>
            <a:schemeClr val="bg1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DED6787-E178-E2BE-EE52-78C4349BF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3541" y="504000"/>
            <a:ext cx="1283716" cy="2010029"/>
          </a:xfrm>
          <a:prstGeom prst="rect">
            <a:avLst/>
          </a:prstGeom>
        </p:spPr>
      </p:pic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AE27DF8-0180-6442-BA3E-EDB2791AE9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513" y="2041706"/>
            <a:ext cx="6190946" cy="2606494"/>
          </a:xfrm>
        </p:spPr>
        <p:txBody>
          <a:bodyPr lIns="0" tIns="0" rIns="0" bIns="216000" anchor="b" anchorCtr="0"/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40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40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40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40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89CAB701-EB82-48C9-0FED-13829BC1D7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69973" y="4648200"/>
            <a:ext cx="1259546" cy="46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464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54">
          <p15:clr>
            <a:srgbClr val="FBAE40"/>
          </p15:clr>
        </p15:guide>
        <p15:guide id="4" pos="737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22917-02DB-C870-833A-02AD01E5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1EDEA-8385-A02B-848B-3898C08AC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000" y="2295105"/>
            <a:ext cx="4680000" cy="3897148"/>
          </a:xfrm>
        </p:spPr>
        <p:txBody>
          <a:bodyPr/>
          <a:lstStyle>
            <a:lvl1pPr marL="0" indent="0">
              <a:buFontTx/>
              <a:buNone/>
              <a:defRPr sz="1200"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spcAft>
                <a:spcPts val="400"/>
              </a:spcAft>
              <a:defRPr sz="1700">
                <a:solidFill>
                  <a:schemeClr val="accent2"/>
                </a:solidFill>
              </a:defRPr>
            </a:lvl3pPr>
            <a:lvl4pPr marL="0" indent="0">
              <a:spcBef>
                <a:spcPts val="600"/>
              </a:spcBef>
              <a:buFontTx/>
              <a:buNone/>
              <a:defRPr>
                <a:solidFill>
                  <a:schemeClr val="accent1"/>
                </a:solidFill>
              </a:defRPr>
            </a:lvl4pPr>
            <a:lvl5pPr mar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8171E-EF88-AE8B-8259-A17D0EBB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A14EB61-6C83-BCEE-A65F-14FA0D4674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3350" y="1857566"/>
            <a:ext cx="9840913" cy="437539"/>
          </a:xfrm>
        </p:spPr>
        <p:txBody>
          <a:bodyPr bIns="0"/>
          <a:lstStyle>
            <a:lvl1pPr marL="0" indent="0">
              <a:spcAft>
                <a:spcPts val="0"/>
              </a:spcAft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2pPr>
            <a:lvl3pPr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1FCF50A-0308-EB42-92E9-CF691DA2855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9095" y="2295105"/>
            <a:ext cx="4680000" cy="3897148"/>
          </a:xfrm>
        </p:spPr>
        <p:txBody>
          <a:bodyPr/>
          <a:lstStyle>
            <a:lvl1pPr marL="0" indent="0">
              <a:buFontTx/>
              <a:buNone/>
              <a:defRPr sz="1200"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spcAft>
                <a:spcPts val="400"/>
              </a:spcAft>
              <a:defRPr sz="1700">
                <a:solidFill>
                  <a:schemeClr val="accent2"/>
                </a:solidFill>
              </a:defRPr>
            </a:lvl3pPr>
            <a:lvl4pPr marL="0" indent="0">
              <a:spcBef>
                <a:spcPts val="600"/>
              </a:spcBef>
              <a:buFontTx/>
              <a:buNone/>
              <a:defRPr>
                <a:solidFill>
                  <a:schemeClr val="accent1"/>
                </a:solidFill>
              </a:defRPr>
            </a:lvl4pPr>
            <a:lvl5pPr mar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contenu 12">
            <a:extLst>
              <a:ext uri="{FF2B5EF4-FFF2-40B4-BE49-F238E27FC236}">
                <a16:creationId xmlns:a16="http://schemas.microsoft.com/office/drawing/2014/main" id="{1448EDD5-AABF-81B2-EFC4-A8E3B8EFCB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03961" y="6423025"/>
            <a:ext cx="3844979" cy="180000"/>
          </a:xfrm>
        </p:spPr>
        <p:txBody>
          <a:bodyPr anchor="ctr" anchorCtr="0"/>
          <a:lstStyle>
            <a:lvl1pPr indent="0" algn="r">
              <a:spcAft>
                <a:spcPts val="0"/>
              </a:spcAft>
              <a:buFontTx/>
              <a:buNone/>
              <a:defRPr sz="1100">
                <a:solidFill>
                  <a:schemeClr val="accent2"/>
                </a:solidFill>
                <a:latin typeface="+mn-lt"/>
              </a:defRPr>
            </a:lvl1pPr>
            <a:lvl2pPr algn="r"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3pPr>
            <a:lvl4pPr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4pPr>
            <a:lvl5pPr marL="0"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6687885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dre du jour sur 2 c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que 12">
            <a:extLst>
              <a:ext uri="{FF2B5EF4-FFF2-40B4-BE49-F238E27FC236}">
                <a16:creationId xmlns:a16="http://schemas.microsoft.com/office/drawing/2014/main" id="{0F993774-AFBB-7A41-7AC4-E4516B2F1AE7}"/>
              </a:ext>
            </a:extLst>
          </p:cNvPr>
          <p:cNvGrpSpPr/>
          <p:nvPr/>
        </p:nvGrpSpPr>
        <p:grpSpPr>
          <a:xfrm>
            <a:off x="516316" y="0"/>
            <a:ext cx="11676953" cy="6869982"/>
            <a:chOff x="516316" y="0"/>
            <a:chExt cx="11676953" cy="685673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05CB3061-60BE-E14B-4780-670741A0F6B0}"/>
                </a:ext>
              </a:extLst>
            </p:cNvPr>
            <p:cNvSpPr/>
            <p:nvPr/>
          </p:nvSpPr>
          <p:spPr>
            <a:xfrm>
              <a:off x="516316" y="0"/>
              <a:ext cx="11676953" cy="6856730"/>
            </a:xfrm>
            <a:custGeom>
              <a:avLst/>
              <a:gdLst>
                <a:gd name="connsiteX0" fmla="*/ 11676954 w 11676953"/>
                <a:gd name="connsiteY0" fmla="*/ 0 h 6856730"/>
                <a:gd name="connsiteX1" fmla="*/ 6076254 w 11676953"/>
                <a:gd name="connsiteY1" fmla="*/ 0 h 6856730"/>
                <a:gd name="connsiteX2" fmla="*/ 252034 w 11676953"/>
                <a:gd name="connsiteY2" fmla="*/ 2674620 h 6856730"/>
                <a:gd name="connsiteX3" fmla="*/ 39944 w 11676953"/>
                <a:gd name="connsiteY3" fmla="*/ 3249930 h 6856730"/>
                <a:gd name="connsiteX4" fmla="*/ 1702374 w 11676953"/>
                <a:gd name="connsiteY4" fmla="*/ 6856731 h 6856730"/>
                <a:gd name="connsiteX5" fmla="*/ 11676954 w 11676953"/>
                <a:gd name="connsiteY5" fmla="*/ 6856731 h 6856730"/>
                <a:gd name="connsiteX6" fmla="*/ 11676954 w 11676953"/>
                <a:gd name="connsiteY6" fmla="*/ 0 h 685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76953" h="6856730">
                  <a:moveTo>
                    <a:pt x="11676954" y="0"/>
                  </a:moveTo>
                  <a:lnTo>
                    <a:pt x="6076254" y="0"/>
                  </a:lnTo>
                  <a:lnTo>
                    <a:pt x="252034" y="2674620"/>
                  </a:lnTo>
                  <a:cubicBezTo>
                    <a:pt x="34864" y="2774950"/>
                    <a:pt x="-60386" y="3032760"/>
                    <a:pt x="39944" y="3249930"/>
                  </a:cubicBezTo>
                  <a:lnTo>
                    <a:pt x="1702374" y="6856731"/>
                  </a:lnTo>
                  <a:lnTo>
                    <a:pt x="11676954" y="6856731"/>
                  </a:lnTo>
                  <a:lnTo>
                    <a:pt x="11676954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4AD92B84-AB1C-A938-F123-BD300035F471}"/>
                </a:ext>
              </a:extLst>
            </p:cNvPr>
            <p:cNvSpPr/>
            <p:nvPr/>
          </p:nvSpPr>
          <p:spPr>
            <a:xfrm>
              <a:off x="3327785" y="0"/>
              <a:ext cx="3279139" cy="1116252"/>
            </a:xfrm>
            <a:custGeom>
              <a:avLst/>
              <a:gdLst>
                <a:gd name="connsiteX0" fmla="*/ 407670 w 3279139"/>
                <a:gd name="connsiteY0" fmla="*/ 882650 h 1116252"/>
                <a:gd name="connsiteX1" fmla="*/ 939800 w 3279139"/>
                <a:gd name="connsiteY1" fmla="*/ 1079500 h 1116252"/>
                <a:gd name="connsiteX2" fmla="*/ 3279140 w 3279139"/>
                <a:gd name="connsiteY2" fmla="*/ 0 h 1116252"/>
                <a:gd name="connsiteX3" fmla="*/ 0 w 3279139"/>
                <a:gd name="connsiteY3" fmla="*/ 0 h 1116252"/>
                <a:gd name="connsiteX4" fmla="*/ 407670 w 3279139"/>
                <a:gd name="connsiteY4" fmla="*/ 882650 h 11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9139" h="1116252">
                  <a:moveTo>
                    <a:pt x="407670" y="882650"/>
                  </a:moveTo>
                  <a:cubicBezTo>
                    <a:pt x="500380" y="1083310"/>
                    <a:pt x="739140" y="1172210"/>
                    <a:pt x="939800" y="1079500"/>
                  </a:cubicBezTo>
                  <a:lnTo>
                    <a:pt x="3279140" y="0"/>
                  </a:lnTo>
                  <a:lnTo>
                    <a:pt x="0" y="0"/>
                  </a:lnTo>
                  <a:lnTo>
                    <a:pt x="407670" y="88265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1822917-02DB-C870-833A-02AD01E50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6982" y="1130320"/>
            <a:ext cx="6107281" cy="835998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fr-FR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1EDEA-8385-A02B-848B-3898C08AC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999" y="2590947"/>
            <a:ext cx="8832117" cy="3598434"/>
          </a:xfrm>
        </p:spPr>
        <p:txBody>
          <a:bodyPr numCol="2" spcCol="612000"/>
          <a:lstStyle>
            <a:lvl1pPr marL="0" indent="-2520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 sz="1650" b="0">
                <a:solidFill>
                  <a:schemeClr val="accent1"/>
                </a:solidFill>
              </a:defRPr>
            </a:lvl1pPr>
            <a:lvl2pPr marL="0" indent="-180000">
              <a:spcBef>
                <a:spcPts val="0"/>
              </a:spcBef>
              <a:buClr>
                <a:schemeClr val="accent2"/>
              </a:buClr>
              <a:buFont typeface="Avenir Next LT Pro Demi" panose="020B0704020202020204" pitchFamily="34" charset="0"/>
              <a:buChar char="&gt;"/>
              <a:defRPr sz="1500">
                <a:solidFill>
                  <a:schemeClr val="accent2"/>
                </a:solidFill>
                <a:latin typeface="+mj-lt"/>
              </a:defRPr>
            </a:lvl2pPr>
            <a:lvl3pPr marL="0" indent="-180000">
              <a:spcBef>
                <a:spcPts val="0"/>
              </a:spcBef>
              <a:buClr>
                <a:schemeClr val="accent2"/>
              </a:buClr>
              <a:buFont typeface="Avenir Next LT Pro Demi" panose="020B0704020202020204" pitchFamily="34" charset="0"/>
              <a:buChar char="&gt;"/>
              <a:defRPr sz="1500">
                <a:solidFill>
                  <a:schemeClr val="accent2"/>
                </a:solidFill>
                <a:latin typeface="+mj-lt"/>
              </a:defRPr>
            </a:lvl3pPr>
            <a:lvl4pPr marL="0" indent="-180000">
              <a:spcBef>
                <a:spcPts val="0"/>
              </a:spcBef>
              <a:buClr>
                <a:schemeClr val="accent2"/>
              </a:buClr>
              <a:buFont typeface="Avenir Next LT Pro Demi" panose="020B0704020202020204" pitchFamily="34" charset="0"/>
              <a:buChar char="&gt;"/>
              <a:defRPr sz="1500">
                <a:solidFill>
                  <a:schemeClr val="accent2"/>
                </a:solidFill>
                <a:latin typeface="+mj-lt"/>
              </a:defRPr>
            </a:lvl4pPr>
            <a:lvl5pPr marL="0" indent="-180000">
              <a:spcBef>
                <a:spcPts val="0"/>
              </a:spcBef>
              <a:buClr>
                <a:schemeClr val="accent2"/>
              </a:buClr>
              <a:buFont typeface="Avenir Next LT Pro Demi" panose="020B0704020202020204" pitchFamily="34" charset="0"/>
              <a:buChar char="&gt;"/>
              <a:defRPr sz="15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A205A3D-2B1E-82F3-BF52-7D024E873E5B}"/>
              </a:ext>
            </a:extLst>
          </p:cNvPr>
          <p:cNvCxnSpPr>
            <a:cxnSpLocks/>
          </p:cNvCxnSpPr>
          <p:nvPr/>
        </p:nvCxnSpPr>
        <p:spPr>
          <a:xfrm>
            <a:off x="5136982" y="214775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BBFE73B-9FDA-2001-26A6-27822929B976}"/>
              </a:ext>
            </a:extLst>
          </p:cNvPr>
          <p:cNvCxnSpPr>
            <a:cxnSpLocks/>
          </p:cNvCxnSpPr>
          <p:nvPr/>
        </p:nvCxnSpPr>
        <p:spPr>
          <a:xfrm>
            <a:off x="8294400" y="6284857"/>
            <a:ext cx="2376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4854310E-502B-9962-E934-9B3C5F5A74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1" y="504000"/>
            <a:ext cx="827696" cy="1296000"/>
          </a:xfrm>
          <a:prstGeom prst="rect">
            <a:avLst/>
          </a:prstGeom>
        </p:spPr>
      </p:pic>
      <p:sp>
        <p:nvSpPr>
          <p:cNvPr id="4" name="Forme libre 3">
            <a:extLst>
              <a:ext uri="{FF2B5EF4-FFF2-40B4-BE49-F238E27FC236}">
                <a16:creationId xmlns:a16="http://schemas.microsoft.com/office/drawing/2014/main" id="{7034EA26-2061-BF02-162F-F9F5A91FD025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8265229-256F-FAC8-0F59-E2A08AB8B20B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DB00A3E-94BE-115C-A2B8-D8DCCB24AEC2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24D4B4D-DF9C-76B2-F893-DD8D85150A45}"/>
              </a:ext>
            </a:extLst>
          </p:cNvPr>
          <p:cNvCxnSpPr>
            <a:cxnSpLocks/>
          </p:cNvCxnSpPr>
          <p:nvPr/>
        </p:nvCxnSpPr>
        <p:spPr>
          <a:xfrm>
            <a:off x="5136982" y="214775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14B6A46-2FAF-C275-010A-B7BCCA938D3E}"/>
              </a:ext>
            </a:extLst>
          </p:cNvPr>
          <p:cNvCxnSpPr>
            <a:cxnSpLocks/>
          </p:cNvCxnSpPr>
          <p:nvPr/>
        </p:nvCxnSpPr>
        <p:spPr>
          <a:xfrm>
            <a:off x="8294400" y="6284857"/>
            <a:ext cx="2376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18264A41-08DF-5DD6-6C87-65F408FED7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1" y="504000"/>
            <a:ext cx="827696" cy="1296000"/>
          </a:xfrm>
          <a:prstGeom prst="rect">
            <a:avLst/>
          </a:prstGeom>
        </p:spPr>
      </p:pic>
      <p:sp>
        <p:nvSpPr>
          <p:cNvPr id="16" name="Forme libre 3">
            <a:extLst>
              <a:ext uri="{FF2B5EF4-FFF2-40B4-BE49-F238E27FC236}">
                <a16:creationId xmlns:a16="http://schemas.microsoft.com/office/drawing/2014/main" id="{82B8DD47-EC7F-B99A-5539-7F467EC9786C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4051F4A4-B9CA-F117-E80F-40F6CFC80FEE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E7DB97C-0438-CEE7-63E0-331D1FF5F37F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DAFD3E6-833C-5013-4FAA-C24CB727F3BC}"/>
              </a:ext>
            </a:extLst>
          </p:cNvPr>
          <p:cNvCxnSpPr>
            <a:cxnSpLocks/>
          </p:cNvCxnSpPr>
          <p:nvPr/>
        </p:nvCxnSpPr>
        <p:spPr>
          <a:xfrm>
            <a:off x="5136982" y="214775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3500228-0004-DB84-5CC7-8BCE463EA04E}"/>
              </a:ext>
            </a:extLst>
          </p:cNvPr>
          <p:cNvCxnSpPr>
            <a:cxnSpLocks/>
          </p:cNvCxnSpPr>
          <p:nvPr/>
        </p:nvCxnSpPr>
        <p:spPr>
          <a:xfrm>
            <a:off x="8294400" y="6284857"/>
            <a:ext cx="2376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BD97583D-E4F2-20D8-9655-8FEA1975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1" y="504000"/>
            <a:ext cx="827696" cy="1296000"/>
          </a:xfrm>
          <a:prstGeom prst="rect">
            <a:avLst/>
          </a:prstGeom>
        </p:spPr>
      </p:pic>
      <p:sp>
        <p:nvSpPr>
          <p:cNvPr id="22" name="Forme libre 3">
            <a:extLst>
              <a:ext uri="{FF2B5EF4-FFF2-40B4-BE49-F238E27FC236}">
                <a16:creationId xmlns:a16="http://schemas.microsoft.com/office/drawing/2014/main" id="{F0F5F1F1-975C-E1A4-7CA3-8D537D80C834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91BF556D-7A73-AB7A-E2BC-AEA95094A5B9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3FF32442-6225-2822-75B2-F3C6C45BD0AA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90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mmai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que 12">
            <a:extLst>
              <a:ext uri="{FF2B5EF4-FFF2-40B4-BE49-F238E27FC236}">
                <a16:creationId xmlns:a16="http://schemas.microsoft.com/office/drawing/2014/main" id="{7C58BA30-47C7-D66C-30BE-3925D9DD4F90}"/>
              </a:ext>
            </a:extLst>
          </p:cNvPr>
          <p:cNvGrpSpPr/>
          <p:nvPr/>
        </p:nvGrpSpPr>
        <p:grpSpPr>
          <a:xfrm>
            <a:off x="516316" y="0"/>
            <a:ext cx="11676953" cy="6869982"/>
            <a:chOff x="516316" y="0"/>
            <a:chExt cx="11676953" cy="6856730"/>
          </a:xfrm>
        </p:grpSpPr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4F009770-4171-E9B5-3963-738DB0BCE628}"/>
                </a:ext>
              </a:extLst>
            </p:cNvPr>
            <p:cNvSpPr/>
            <p:nvPr/>
          </p:nvSpPr>
          <p:spPr>
            <a:xfrm>
              <a:off x="516316" y="0"/>
              <a:ext cx="11676953" cy="6856730"/>
            </a:xfrm>
            <a:custGeom>
              <a:avLst/>
              <a:gdLst>
                <a:gd name="connsiteX0" fmla="*/ 11676954 w 11676953"/>
                <a:gd name="connsiteY0" fmla="*/ 0 h 6856730"/>
                <a:gd name="connsiteX1" fmla="*/ 6076254 w 11676953"/>
                <a:gd name="connsiteY1" fmla="*/ 0 h 6856730"/>
                <a:gd name="connsiteX2" fmla="*/ 252034 w 11676953"/>
                <a:gd name="connsiteY2" fmla="*/ 2674620 h 6856730"/>
                <a:gd name="connsiteX3" fmla="*/ 39944 w 11676953"/>
                <a:gd name="connsiteY3" fmla="*/ 3249930 h 6856730"/>
                <a:gd name="connsiteX4" fmla="*/ 1702374 w 11676953"/>
                <a:gd name="connsiteY4" fmla="*/ 6856731 h 6856730"/>
                <a:gd name="connsiteX5" fmla="*/ 11676954 w 11676953"/>
                <a:gd name="connsiteY5" fmla="*/ 6856731 h 6856730"/>
                <a:gd name="connsiteX6" fmla="*/ 11676954 w 11676953"/>
                <a:gd name="connsiteY6" fmla="*/ 0 h 685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76953" h="6856730">
                  <a:moveTo>
                    <a:pt x="11676954" y="0"/>
                  </a:moveTo>
                  <a:lnTo>
                    <a:pt x="6076254" y="0"/>
                  </a:lnTo>
                  <a:lnTo>
                    <a:pt x="252034" y="2674620"/>
                  </a:lnTo>
                  <a:cubicBezTo>
                    <a:pt x="34864" y="2774950"/>
                    <a:pt x="-60386" y="3032760"/>
                    <a:pt x="39944" y="3249930"/>
                  </a:cubicBezTo>
                  <a:lnTo>
                    <a:pt x="1702374" y="6856731"/>
                  </a:lnTo>
                  <a:lnTo>
                    <a:pt x="11676954" y="6856731"/>
                  </a:lnTo>
                  <a:lnTo>
                    <a:pt x="11676954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B4262F75-EC69-4BD7-E59D-276479E0468D}"/>
                </a:ext>
              </a:extLst>
            </p:cNvPr>
            <p:cNvSpPr/>
            <p:nvPr/>
          </p:nvSpPr>
          <p:spPr>
            <a:xfrm>
              <a:off x="3327785" y="0"/>
              <a:ext cx="3279139" cy="1116252"/>
            </a:xfrm>
            <a:custGeom>
              <a:avLst/>
              <a:gdLst>
                <a:gd name="connsiteX0" fmla="*/ 407670 w 3279139"/>
                <a:gd name="connsiteY0" fmla="*/ 882650 h 1116252"/>
                <a:gd name="connsiteX1" fmla="*/ 939800 w 3279139"/>
                <a:gd name="connsiteY1" fmla="*/ 1079500 h 1116252"/>
                <a:gd name="connsiteX2" fmla="*/ 3279140 w 3279139"/>
                <a:gd name="connsiteY2" fmla="*/ 0 h 1116252"/>
                <a:gd name="connsiteX3" fmla="*/ 0 w 3279139"/>
                <a:gd name="connsiteY3" fmla="*/ 0 h 1116252"/>
                <a:gd name="connsiteX4" fmla="*/ 407670 w 3279139"/>
                <a:gd name="connsiteY4" fmla="*/ 882650 h 11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9139" h="1116252">
                  <a:moveTo>
                    <a:pt x="407670" y="882650"/>
                  </a:moveTo>
                  <a:cubicBezTo>
                    <a:pt x="500380" y="1083310"/>
                    <a:pt x="739140" y="1172210"/>
                    <a:pt x="939800" y="1079500"/>
                  </a:cubicBezTo>
                  <a:lnTo>
                    <a:pt x="3279140" y="0"/>
                  </a:lnTo>
                  <a:lnTo>
                    <a:pt x="0" y="0"/>
                  </a:lnTo>
                  <a:lnTo>
                    <a:pt x="407670" y="88265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1822917-02DB-C870-833A-02AD01E50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6982" y="1130320"/>
            <a:ext cx="6107281" cy="835998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1EDEA-8385-A02B-848B-3898C08AC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2000" y="2590947"/>
            <a:ext cx="4104000" cy="3598434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FontTx/>
              <a:buNone/>
              <a:defRPr sz="1650" b="0">
                <a:solidFill>
                  <a:schemeClr val="accent1"/>
                </a:solidFill>
                <a:latin typeface="+mj-lt"/>
              </a:defRPr>
            </a:lvl1pPr>
            <a:lvl2pPr marL="0" indent="0" algn="l">
              <a:spcBef>
                <a:spcPts val="600"/>
              </a:spcBef>
              <a:buFontTx/>
              <a:buNone/>
              <a:defRPr sz="1650">
                <a:solidFill>
                  <a:schemeClr val="accent1"/>
                </a:solidFill>
                <a:latin typeface="+mj-lt"/>
              </a:defRPr>
            </a:lvl2pPr>
            <a:lvl3pPr marL="0" indent="0" algn="l">
              <a:spcBef>
                <a:spcPts val="600"/>
              </a:spcBef>
              <a:buFontTx/>
              <a:buNone/>
              <a:defRPr sz="1650">
                <a:solidFill>
                  <a:schemeClr val="accent1"/>
                </a:solidFill>
                <a:latin typeface="+mj-lt"/>
              </a:defRPr>
            </a:lvl3pPr>
            <a:lvl4pPr marL="0" indent="0" algn="l">
              <a:spcBef>
                <a:spcPts val="600"/>
              </a:spcBef>
              <a:buFontTx/>
              <a:buNone/>
              <a:defRPr sz="1650">
                <a:solidFill>
                  <a:schemeClr val="accent1"/>
                </a:solidFill>
                <a:latin typeface="+mj-lt"/>
              </a:defRPr>
            </a:lvl4pPr>
            <a:lvl5pPr marL="0" indent="0" algn="l">
              <a:spcBef>
                <a:spcPts val="600"/>
              </a:spcBef>
              <a:buFontTx/>
              <a:buNone/>
              <a:defRPr sz="165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A205A3D-2B1E-82F3-BF52-7D024E873E5B}"/>
              </a:ext>
            </a:extLst>
          </p:cNvPr>
          <p:cNvCxnSpPr>
            <a:cxnSpLocks/>
          </p:cNvCxnSpPr>
          <p:nvPr/>
        </p:nvCxnSpPr>
        <p:spPr>
          <a:xfrm>
            <a:off x="5136982" y="214775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BBFE73B-9FDA-2001-26A6-27822929B976}"/>
              </a:ext>
            </a:extLst>
          </p:cNvPr>
          <p:cNvCxnSpPr>
            <a:cxnSpLocks/>
          </p:cNvCxnSpPr>
          <p:nvPr/>
        </p:nvCxnSpPr>
        <p:spPr>
          <a:xfrm>
            <a:off x="8294400" y="6284857"/>
            <a:ext cx="2376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4854310E-502B-9962-E934-9B3C5F5A74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1" y="504000"/>
            <a:ext cx="827696" cy="1296000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22E2ACE3-80BF-EC44-3A97-8450F71E170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38800" y="2590947"/>
            <a:ext cx="4104000" cy="3598434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FontTx/>
              <a:buNone/>
              <a:defRPr sz="1650" b="0">
                <a:solidFill>
                  <a:schemeClr val="accent1"/>
                </a:solidFill>
                <a:latin typeface="+mj-lt"/>
              </a:defRPr>
            </a:lvl1pPr>
            <a:lvl2pPr marL="0" indent="0" algn="l">
              <a:spcBef>
                <a:spcPts val="600"/>
              </a:spcBef>
              <a:buFontTx/>
              <a:buNone/>
              <a:defRPr sz="1650">
                <a:solidFill>
                  <a:schemeClr val="accent1"/>
                </a:solidFill>
                <a:latin typeface="+mj-lt"/>
              </a:defRPr>
            </a:lvl2pPr>
            <a:lvl3pPr marL="0" indent="0" algn="l">
              <a:spcBef>
                <a:spcPts val="600"/>
              </a:spcBef>
              <a:buFontTx/>
              <a:buNone/>
              <a:defRPr sz="1650">
                <a:solidFill>
                  <a:schemeClr val="accent1"/>
                </a:solidFill>
                <a:latin typeface="+mj-lt"/>
              </a:defRPr>
            </a:lvl3pPr>
            <a:lvl4pPr marL="0" indent="0" algn="l">
              <a:spcBef>
                <a:spcPts val="600"/>
              </a:spcBef>
              <a:buFontTx/>
              <a:buNone/>
              <a:defRPr sz="1650">
                <a:solidFill>
                  <a:schemeClr val="accent1"/>
                </a:solidFill>
                <a:latin typeface="+mj-lt"/>
              </a:defRPr>
            </a:lvl4pPr>
            <a:lvl5pPr marL="0" indent="0" algn="l">
              <a:spcBef>
                <a:spcPts val="600"/>
              </a:spcBef>
              <a:buFontTx/>
              <a:buNone/>
              <a:defRPr sz="165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435B4338-816E-EF8D-2261-2F5518921698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126007DC-00BF-768B-BC71-1103635A8B2E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A1EB00A-2AA0-E1B3-E860-3E32A7D22F4A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7C3D919-3A0E-FE4F-B014-83489AC0FD00}"/>
              </a:ext>
            </a:extLst>
          </p:cNvPr>
          <p:cNvCxnSpPr>
            <a:cxnSpLocks/>
          </p:cNvCxnSpPr>
          <p:nvPr/>
        </p:nvCxnSpPr>
        <p:spPr>
          <a:xfrm>
            <a:off x="5136982" y="214775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BC084A5-4C78-46B0-41F1-E4B626063F0B}"/>
              </a:ext>
            </a:extLst>
          </p:cNvPr>
          <p:cNvCxnSpPr>
            <a:cxnSpLocks/>
          </p:cNvCxnSpPr>
          <p:nvPr/>
        </p:nvCxnSpPr>
        <p:spPr>
          <a:xfrm>
            <a:off x="8294400" y="6284857"/>
            <a:ext cx="2376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137AA88-2396-819B-0B5B-C5A8C88D83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1" y="504000"/>
            <a:ext cx="827696" cy="1296000"/>
          </a:xfrm>
          <a:prstGeom prst="rect">
            <a:avLst/>
          </a:prstGeom>
        </p:spPr>
      </p:pic>
      <p:sp>
        <p:nvSpPr>
          <p:cNvPr id="18" name="Forme libre 13">
            <a:extLst>
              <a:ext uri="{FF2B5EF4-FFF2-40B4-BE49-F238E27FC236}">
                <a16:creationId xmlns:a16="http://schemas.microsoft.com/office/drawing/2014/main" id="{CBC2E91C-3F13-AB23-147D-CA8F251A464C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7E182AD6-DD4C-7046-1DE2-C80B04FEF3B2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40C747D-ABC0-A391-4D1C-03B0E3CCC96C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FC85C4E-8738-E19B-F3F7-ED8853E3BBAC}"/>
              </a:ext>
            </a:extLst>
          </p:cNvPr>
          <p:cNvCxnSpPr>
            <a:cxnSpLocks/>
          </p:cNvCxnSpPr>
          <p:nvPr/>
        </p:nvCxnSpPr>
        <p:spPr>
          <a:xfrm>
            <a:off x="5136982" y="214775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8350981-2993-07AF-0FAE-244AEB7912FA}"/>
              </a:ext>
            </a:extLst>
          </p:cNvPr>
          <p:cNvCxnSpPr>
            <a:cxnSpLocks/>
          </p:cNvCxnSpPr>
          <p:nvPr/>
        </p:nvCxnSpPr>
        <p:spPr>
          <a:xfrm>
            <a:off x="8294400" y="6284857"/>
            <a:ext cx="2376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6215F584-2E89-07F3-DD22-D240A151C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1" y="504000"/>
            <a:ext cx="827696" cy="1296000"/>
          </a:xfrm>
          <a:prstGeom prst="rect">
            <a:avLst/>
          </a:prstGeom>
        </p:spPr>
      </p:pic>
      <p:sp>
        <p:nvSpPr>
          <p:cNvPr id="23" name="Forme libre 13">
            <a:extLst>
              <a:ext uri="{FF2B5EF4-FFF2-40B4-BE49-F238E27FC236}">
                <a16:creationId xmlns:a16="http://schemas.microsoft.com/office/drawing/2014/main" id="{31749641-851A-426D-2E3F-7891D7C0634E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0BBF699B-E355-F2D0-D162-27FC62F520A2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7D13D135-5373-87F5-642D-BA154EDAA851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7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rcalai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>
            <a:extLst>
              <a:ext uri="{FF2B5EF4-FFF2-40B4-BE49-F238E27FC236}">
                <a16:creationId xmlns:a16="http://schemas.microsoft.com/office/drawing/2014/main" id="{596E1FAA-C07A-FA0B-B64B-86BD3634605C}"/>
              </a:ext>
            </a:extLst>
          </p:cNvPr>
          <p:cNvGrpSpPr>
            <a:grpSpLocks noChangeAspect="1"/>
          </p:cNvGrpSpPr>
          <p:nvPr/>
        </p:nvGrpSpPr>
        <p:grpSpPr>
          <a:xfrm>
            <a:off x="58" y="0"/>
            <a:ext cx="12196564" cy="6870849"/>
            <a:chOff x="46249" y="11537"/>
            <a:chExt cx="12156319" cy="6848177"/>
          </a:xfrm>
        </p:grpSpPr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F6FAC5D1-6814-9C7E-9845-22D4DFD9384F}"/>
                </a:ext>
              </a:extLst>
            </p:cNvPr>
            <p:cNvSpPr/>
            <p:nvPr/>
          </p:nvSpPr>
          <p:spPr>
            <a:xfrm>
              <a:off x="2052404" y="11537"/>
              <a:ext cx="10150164" cy="6836447"/>
            </a:xfrm>
            <a:custGeom>
              <a:avLst/>
              <a:gdLst>
                <a:gd name="connsiteX0" fmla="*/ 7339904 w 10182163"/>
                <a:gd name="connsiteY0" fmla="*/ 1375410 h 6858000"/>
                <a:gd name="connsiteX1" fmla="*/ 6807774 w 10182163"/>
                <a:gd name="connsiteY1" fmla="*/ 1178560 h 6858000"/>
                <a:gd name="connsiteX2" fmla="*/ 6264214 w 10182163"/>
                <a:gd name="connsiteY2" fmla="*/ 0 h 6858000"/>
                <a:gd name="connsiteX3" fmla="*/ 5768914 w 10182163"/>
                <a:gd name="connsiteY3" fmla="*/ 0 h 6858000"/>
                <a:gd name="connsiteX4" fmla="*/ 252034 w 10182163"/>
                <a:gd name="connsiteY4" fmla="*/ 2542540 h 6858000"/>
                <a:gd name="connsiteX5" fmla="*/ 39944 w 10182163"/>
                <a:gd name="connsiteY5" fmla="*/ 3117850 h 6858000"/>
                <a:gd name="connsiteX6" fmla="*/ 1763334 w 10182163"/>
                <a:gd name="connsiteY6" fmla="*/ 6858000 h 6858000"/>
                <a:gd name="connsiteX7" fmla="*/ 10182163 w 10182163"/>
                <a:gd name="connsiteY7" fmla="*/ 6858000 h 6858000"/>
                <a:gd name="connsiteX8" fmla="*/ 10182163 w 10182163"/>
                <a:gd name="connsiteY8" fmla="*/ 64770 h 6858000"/>
                <a:gd name="connsiteX9" fmla="*/ 10095804 w 10182163"/>
                <a:gd name="connsiteY9" fmla="*/ 104140 h 6858000"/>
                <a:gd name="connsiteX10" fmla="*/ 7339904 w 10182163"/>
                <a:gd name="connsiteY10" fmla="*/ 13754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82163" h="6858000">
                  <a:moveTo>
                    <a:pt x="7339904" y="1375410"/>
                  </a:moveTo>
                  <a:cubicBezTo>
                    <a:pt x="7139244" y="1468120"/>
                    <a:pt x="6900484" y="1380490"/>
                    <a:pt x="6807774" y="1178560"/>
                  </a:cubicBezTo>
                  <a:lnTo>
                    <a:pt x="6264214" y="0"/>
                  </a:lnTo>
                  <a:lnTo>
                    <a:pt x="5768914" y="0"/>
                  </a:lnTo>
                  <a:lnTo>
                    <a:pt x="252034" y="2542540"/>
                  </a:lnTo>
                  <a:cubicBezTo>
                    <a:pt x="34864" y="2642870"/>
                    <a:pt x="-60386" y="2900680"/>
                    <a:pt x="39944" y="3117850"/>
                  </a:cubicBezTo>
                  <a:lnTo>
                    <a:pt x="1763334" y="6858000"/>
                  </a:lnTo>
                  <a:lnTo>
                    <a:pt x="10182163" y="6858000"/>
                  </a:lnTo>
                  <a:lnTo>
                    <a:pt x="10182163" y="64770"/>
                  </a:lnTo>
                  <a:lnTo>
                    <a:pt x="10095804" y="104140"/>
                  </a:lnTo>
                  <a:lnTo>
                    <a:pt x="7339904" y="137541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9EB38C39-B05F-90C4-C651-6D37B4A15D33}"/>
                </a:ext>
              </a:extLst>
            </p:cNvPr>
            <p:cNvSpPr/>
            <p:nvPr/>
          </p:nvSpPr>
          <p:spPr>
            <a:xfrm>
              <a:off x="46249" y="4898952"/>
              <a:ext cx="3765138" cy="1960762"/>
            </a:xfrm>
            <a:custGeom>
              <a:avLst/>
              <a:gdLst>
                <a:gd name="connsiteX0" fmla="*/ 2438400 w 3768090"/>
                <a:gd name="connsiteY0" fmla="*/ 36980 h 1962299"/>
                <a:gd name="connsiteX1" fmla="*/ 0 w 3768090"/>
                <a:gd name="connsiteY1" fmla="*/ 1160930 h 1962299"/>
                <a:gd name="connsiteX2" fmla="*/ 0 w 3768090"/>
                <a:gd name="connsiteY2" fmla="*/ 1962300 h 1962299"/>
                <a:gd name="connsiteX3" fmla="*/ 3768090 w 3768090"/>
                <a:gd name="connsiteY3" fmla="*/ 1962300 h 1962299"/>
                <a:gd name="connsiteX4" fmla="*/ 2970530 w 3768090"/>
                <a:gd name="connsiteY4" fmla="*/ 232560 h 1962299"/>
                <a:gd name="connsiteX5" fmla="*/ 2438400 w 3768090"/>
                <a:gd name="connsiteY5" fmla="*/ 36980 h 196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8090" h="1962299">
                  <a:moveTo>
                    <a:pt x="2438400" y="36980"/>
                  </a:moveTo>
                  <a:lnTo>
                    <a:pt x="0" y="1160930"/>
                  </a:lnTo>
                  <a:lnTo>
                    <a:pt x="0" y="1962300"/>
                  </a:lnTo>
                  <a:lnTo>
                    <a:pt x="3768090" y="1962300"/>
                  </a:lnTo>
                  <a:lnTo>
                    <a:pt x="2970530" y="232560"/>
                  </a:lnTo>
                  <a:cubicBezTo>
                    <a:pt x="2877820" y="31900"/>
                    <a:pt x="2639060" y="-55730"/>
                    <a:pt x="2438400" y="36980"/>
                  </a:cubicBezTo>
                  <a:close/>
                </a:path>
              </a:pathLst>
            </a:custGeom>
            <a:solidFill>
              <a:srgbClr val="544B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58CA2E79-6AD1-4700-0F6A-8CFDB1A506E7}"/>
                </a:ext>
              </a:extLst>
            </p:cNvPr>
            <p:cNvSpPr/>
            <p:nvPr/>
          </p:nvSpPr>
          <p:spPr>
            <a:xfrm>
              <a:off x="8275319" y="11566"/>
              <a:ext cx="3917951" cy="1412162"/>
            </a:xfrm>
            <a:custGeom>
              <a:avLst/>
              <a:gdLst>
                <a:gd name="connsiteX0" fmla="*/ 3783331 w 3917951"/>
                <a:gd name="connsiteY0" fmla="*/ 0 h 1412162"/>
                <a:gd name="connsiteX1" fmla="*/ 3917951 w 3917951"/>
                <a:gd name="connsiteY1" fmla="*/ 0 h 1412162"/>
                <a:gd name="connsiteX2" fmla="*/ 3917951 w 3917951"/>
                <a:gd name="connsiteY2" fmla="*/ 64770 h 1412162"/>
                <a:gd name="connsiteX3" fmla="*/ 3831591 w 3917951"/>
                <a:gd name="connsiteY3" fmla="*/ 104140 h 1412162"/>
                <a:gd name="connsiteX4" fmla="*/ 0 w 3917951"/>
                <a:gd name="connsiteY4" fmla="*/ 0 h 1412162"/>
                <a:gd name="connsiteX5" fmla="*/ 3783330 w 3917951"/>
                <a:gd name="connsiteY5" fmla="*/ 0 h 1412162"/>
                <a:gd name="connsiteX6" fmla="*/ 3831590 w 3917951"/>
                <a:gd name="connsiteY6" fmla="*/ 105410 h 1412162"/>
                <a:gd name="connsiteX7" fmla="*/ 1075690 w 3917951"/>
                <a:gd name="connsiteY7" fmla="*/ 1375410 h 1412162"/>
                <a:gd name="connsiteX8" fmla="*/ 543561 w 3917951"/>
                <a:gd name="connsiteY8" fmla="*/ 1178560 h 14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7951" h="1412162">
                  <a:moveTo>
                    <a:pt x="3783331" y="0"/>
                  </a:moveTo>
                  <a:lnTo>
                    <a:pt x="3917951" y="0"/>
                  </a:lnTo>
                  <a:lnTo>
                    <a:pt x="3917951" y="64770"/>
                  </a:lnTo>
                  <a:lnTo>
                    <a:pt x="3831591" y="104140"/>
                  </a:lnTo>
                  <a:close/>
                  <a:moveTo>
                    <a:pt x="0" y="0"/>
                  </a:moveTo>
                  <a:lnTo>
                    <a:pt x="3783330" y="0"/>
                  </a:lnTo>
                  <a:lnTo>
                    <a:pt x="3831590" y="105410"/>
                  </a:lnTo>
                  <a:lnTo>
                    <a:pt x="1075690" y="1375410"/>
                  </a:lnTo>
                  <a:cubicBezTo>
                    <a:pt x="875030" y="1468120"/>
                    <a:pt x="636270" y="1379220"/>
                    <a:pt x="543561" y="117856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9DED6787-E178-E2BE-EE52-78C4349BFE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3" y="504000"/>
            <a:ext cx="827694" cy="1296000"/>
          </a:xfrm>
          <a:prstGeom prst="rect">
            <a:avLst/>
          </a:prstGeom>
        </p:spPr>
      </p:pic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AE27DF8-0180-6442-BA3E-EDB2791AE9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0" y="2376000"/>
            <a:ext cx="6190946" cy="2606494"/>
          </a:xfrm>
        </p:spPr>
        <p:txBody>
          <a:bodyPr lIns="0" tIns="0" rIns="0" bIns="212400" anchor="b" anchorCtr="0"/>
          <a:lstStyle>
            <a:lvl1pPr marL="0" indent="0" algn="l">
              <a:buFontTx/>
              <a:buNone/>
              <a:defRPr sz="3600">
                <a:solidFill>
                  <a:schemeClr val="accent2"/>
                </a:solidFill>
                <a:latin typeface="+mj-lt"/>
              </a:defRPr>
            </a:lvl1pPr>
            <a:lvl2pPr marL="0" indent="0" algn="l">
              <a:spcBef>
                <a:spcPts val="400"/>
              </a:spcBef>
              <a:buFontTx/>
              <a:buNone/>
              <a:defRPr sz="2400">
                <a:solidFill>
                  <a:schemeClr val="accent2"/>
                </a:solidFill>
                <a:latin typeface="+mj-lt"/>
              </a:defRPr>
            </a:lvl2pPr>
            <a:lvl3pPr marL="0" indent="0" algn="l">
              <a:spcBef>
                <a:spcPts val="400"/>
              </a:spcBef>
              <a:buFontTx/>
              <a:buNone/>
              <a:defRPr sz="2400">
                <a:solidFill>
                  <a:schemeClr val="accent2"/>
                </a:solidFill>
                <a:latin typeface="+mj-lt"/>
              </a:defRPr>
            </a:lvl3pPr>
            <a:lvl4pPr marL="0" indent="0" algn="l">
              <a:spcBef>
                <a:spcPts val="400"/>
              </a:spcBef>
              <a:buFontTx/>
              <a:buNone/>
              <a:defRPr sz="2400">
                <a:solidFill>
                  <a:schemeClr val="accent2"/>
                </a:solidFill>
                <a:latin typeface="+mj-lt"/>
              </a:defRPr>
            </a:lvl4pPr>
            <a:lvl5pPr marL="0" indent="0" algn="l">
              <a:spcBef>
                <a:spcPts val="400"/>
              </a:spcBef>
              <a:buFontTx/>
              <a:buNone/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Forme libre 19">
            <a:extLst>
              <a:ext uri="{FF2B5EF4-FFF2-40B4-BE49-F238E27FC236}">
                <a16:creationId xmlns:a16="http://schemas.microsoft.com/office/drawing/2014/main" id="{FCE18C08-77BF-E764-9AF1-7FBF457F1D10}"/>
              </a:ext>
            </a:extLst>
          </p:cNvPr>
          <p:cNvSpPr/>
          <p:nvPr/>
        </p:nvSpPr>
        <p:spPr>
          <a:xfrm>
            <a:off x="0" y="0"/>
            <a:ext cx="7780019" cy="6858000"/>
          </a:xfrm>
          <a:custGeom>
            <a:avLst/>
            <a:gdLst>
              <a:gd name="connsiteX0" fmla="*/ 2263140 w 7780019"/>
              <a:gd name="connsiteY0" fmla="*/ 2542540 h 6858000"/>
              <a:gd name="connsiteX1" fmla="*/ 7780020 w 7780019"/>
              <a:gd name="connsiteY1" fmla="*/ 0 h 6858000"/>
              <a:gd name="connsiteX2" fmla="*/ 0 w 7780019"/>
              <a:gd name="connsiteY2" fmla="*/ 0 h 6858000"/>
              <a:gd name="connsiteX3" fmla="*/ 0 w 7780019"/>
              <a:gd name="connsiteY3" fmla="*/ 6056630 h 6858000"/>
              <a:gd name="connsiteX4" fmla="*/ 2438400 w 7780019"/>
              <a:gd name="connsiteY4" fmla="*/ 4932680 h 6858000"/>
              <a:gd name="connsiteX5" fmla="*/ 2970530 w 7780019"/>
              <a:gd name="connsiteY5" fmla="*/ 5129530 h 6858000"/>
              <a:gd name="connsiteX6" fmla="*/ 3768090 w 7780019"/>
              <a:gd name="connsiteY6" fmla="*/ 6858000 h 6858000"/>
              <a:gd name="connsiteX7" fmla="*/ 3774440 w 7780019"/>
              <a:gd name="connsiteY7" fmla="*/ 6858000 h 6858000"/>
              <a:gd name="connsiteX8" fmla="*/ 2051050 w 7780019"/>
              <a:gd name="connsiteY8" fmla="*/ 3119120 h 6858000"/>
              <a:gd name="connsiteX9" fmla="*/ 2263140 w 7780019"/>
              <a:gd name="connsiteY9" fmla="*/ 25425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0019" h="6858000">
                <a:moveTo>
                  <a:pt x="2263140" y="2542540"/>
                </a:moveTo>
                <a:lnTo>
                  <a:pt x="7780020" y="0"/>
                </a:lnTo>
                <a:lnTo>
                  <a:pt x="0" y="0"/>
                </a:lnTo>
                <a:lnTo>
                  <a:pt x="0" y="6056630"/>
                </a:lnTo>
                <a:lnTo>
                  <a:pt x="2438400" y="4932680"/>
                </a:lnTo>
                <a:cubicBezTo>
                  <a:pt x="2639060" y="4839970"/>
                  <a:pt x="2877820" y="4927600"/>
                  <a:pt x="2970530" y="5129530"/>
                </a:cubicBezTo>
                <a:lnTo>
                  <a:pt x="3768090" y="6858000"/>
                </a:lnTo>
                <a:lnTo>
                  <a:pt x="3774440" y="6858000"/>
                </a:lnTo>
                <a:lnTo>
                  <a:pt x="2051050" y="3119120"/>
                </a:lnTo>
                <a:cubicBezTo>
                  <a:pt x="1950720" y="2900680"/>
                  <a:pt x="2045970" y="2642870"/>
                  <a:pt x="2263140" y="2542540"/>
                </a:cubicBezTo>
                <a:close/>
              </a:path>
            </a:pathLst>
          </a:cu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Forme libre 20">
            <a:extLst>
              <a:ext uri="{FF2B5EF4-FFF2-40B4-BE49-F238E27FC236}">
                <a16:creationId xmlns:a16="http://schemas.microsoft.com/office/drawing/2014/main" id="{759DBAC0-D275-F201-FF85-195EAF72711B}"/>
              </a:ext>
            </a:extLst>
          </p:cNvPr>
          <p:cNvSpPr/>
          <p:nvPr/>
        </p:nvSpPr>
        <p:spPr>
          <a:xfrm>
            <a:off x="12106909" y="64769"/>
            <a:ext cx="86359" cy="228600"/>
          </a:xfrm>
          <a:custGeom>
            <a:avLst/>
            <a:gdLst>
              <a:gd name="connsiteX0" fmla="*/ 86360 w 86359"/>
              <a:gd name="connsiteY0" fmla="*/ 228600 h 228600"/>
              <a:gd name="connsiteX1" fmla="*/ 86360 w 86359"/>
              <a:gd name="connsiteY1" fmla="*/ 0 h 228600"/>
              <a:gd name="connsiteX2" fmla="*/ 0 w 86359"/>
              <a:gd name="connsiteY2" fmla="*/ 3937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359" h="228600">
                <a:moveTo>
                  <a:pt x="86360" y="228600"/>
                </a:moveTo>
                <a:lnTo>
                  <a:pt x="86360" y="0"/>
                </a:lnTo>
                <a:lnTo>
                  <a:pt x="0" y="39370"/>
                </a:lnTo>
                <a:close/>
              </a:path>
            </a:pathLst>
          </a:cu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pour une image  12">
            <a:extLst>
              <a:ext uri="{FF2B5EF4-FFF2-40B4-BE49-F238E27FC236}">
                <a16:creationId xmlns:a16="http://schemas.microsoft.com/office/drawing/2014/main" id="{FA44A649-E70C-C3D1-C36A-F045B68928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1999" y="4982494"/>
            <a:ext cx="1259546" cy="46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fr-FR"/>
              <a:t> </a:t>
            </a: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D324B42B-CC93-4608-27D3-5446E7B17F3C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5B199C4-3FD4-5502-9DC2-BC7FDAF8EE2B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7F8DE4C-A339-3362-40A0-7F27210C1866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0EE1AFBD-3BB9-3888-B2CF-3074414D7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3" y="504000"/>
            <a:ext cx="827694" cy="1296000"/>
          </a:xfrm>
          <a:prstGeom prst="rect">
            <a:avLst/>
          </a:prstGeom>
        </p:spPr>
      </p:pic>
      <p:sp>
        <p:nvSpPr>
          <p:cNvPr id="12" name="Forme libre 2">
            <a:extLst>
              <a:ext uri="{FF2B5EF4-FFF2-40B4-BE49-F238E27FC236}">
                <a16:creationId xmlns:a16="http://schemas.microsoft.com/office/drawing/2014/main" id="{35E3CCB5-8F43-61D2-FABB-0917AEA2A91D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C6B0640C-AF74-B754-3846-45651872CE00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656CA4B-3168-535F-CEF3-C49CA0EEB59C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0772D5BC-F082-3409-35D0-2C4894A030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3" y="504000"/>
            <a:ext cx="827694" cy="1296000"/>
          </a:xfrm>
          <a:prstGeom prst="rect">
            <a:avLst/>
          </a:prstGeom>
        </p:spPr>
      </p:pic>
      <p:sp>
        <p:nvSpPr>
          <p:cNvPr id="6" name="Forme libre 2">
            <a:extLst>
              <a:ext uri="{FF2B5EF4-FFF2-40B4-BE49-F238E27FC236}">
                <a16:creationId xmlns:a16="http://schemas.microsoft.com/office/drawing/2014/main" id="{BD987695-BE61-06BC-E086-215460BF61F1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E46CB40-E7BE-336B-80B5-A055D459739F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EF38992-1E4B-2FBD-2E7F-8728893A39FE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53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orient="horz" pos="2160">
          <p15:clr>
            <a:srgbClr val="FBAE40"/>
          </p15:clr>
        </p15:guide>
        <p15:guide id="10" pos="3840">
          <p15:clr>
            <a:srgbClr val="FBAE40"/>
          </p15:clr>
        </p15:guide>
        <p15:guide id="11" pos="3432">
          <p15:clr>
            <a:srgbClr val="FBAE40"/>
          </p15:clr>
        </p15:guide>
        <p15:guide id="12" pos="73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rcalaire développ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8D7B3D3F-9489-81E4-71C6-B5BF4D23E087}"/>
              </a:ext>
            </a:extLst>
          </p:cNvPr>
          <p:cNvGrpSpPr>
            <a:grpSpLocks noChangeAspect="1"/>
          </p:cNvGrpSpPr>
          <p:nvPr/>
        </p:nvGrpSpPr>
        <p:grpSpPr>
          <a:xfrm>
            <a:off x="58" y="0"/>
            <a:ext cx="12196564" cy="6870849"/>
            <a:chOff x="46249" y="11537"/>
            <a:chExt cx="12156319" cy="6848177"/>
          </a:xfrm>
        </p:grpSpPr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78AC9AC8-8E5E-5772-A09E-9092BDEE4CE4}"/>
                </a:ext>
              </a:extLst>
            </p:cNvPr>
            <p:cNvSpPr/>
            <p:nvPr/>
          </p:nvSpPr>
          <p:spPr>
            <a:xfrm>
              <a:off x="2052404" y="11537"/>
              <a:ext cx="10150164" cy="6836447"/>
            </a:xfrm>
            <a:custGeom>
              <a:avLst/>
              <a:gdLst>
                <a:gd name="connsiteX0" fmla="*/ 7339904 w 10182163"/>
                <a:gd name="connsiteY0" fmla="*/ 1375410 h 6858000"/>
                <a:gd name="connsiteX1" fmla="*/ 6807774 w 10182163"/>
                <a:gd name="connsiteY1" fmla="*/ 1178560 h 6858000"/>
                <a:gd name="connsiteX2" fmla="*/ 6264214 w 10182163"/>
                <a:gd name="connsiteY2" fmla="*/ 0 h 6858000"/>
                <a:gd name="connsiteX3" fmla="*/ 5768914 w 10182163"/>
                <a:gd name="connsiteY3" fmla="*/ 0 h 6858000"/>
                <a:gd name="connsiteX4" fmla="*/ 252034 w 10182163"/>
                <a:gd name="connsiteY4" fmla="*/ 2542540 h 6858000"/>
                <a:gd name="connsiteX5" fmla="*/ 39944 w 10182163"/>
                <a:gd name="connsiteY5" fmla="*/ 3117850 h 6858000"/>
                <a:gd name="connsiteX6" fmla="*/ 1763334 w 10182163"/>
                <a:gd name="connsiteY6" fmla="*/ 6858000 h 6858000"/>
                <a:gd name="connsiteX7" fmla="*/ 10182163 w 10182163"/>
                <a:gd name="connsiteY7" fmla="*/ 6858000 h 6858000"/>
                <a:gd name="connsiteX8" fmla="*/ 10182163 w 10182163"/>
                <a:gd name="connsiteY8" fmla="*/ 64770 h 6858000"/>
                <a:gd name="connsiteX9" fmla="*/ 10095804 w 10182163"/>
                <a:gd name="connsiteY9" fmla="*/ 104140 h 6858000"/>
                <a:gd name="connsiteX10" fmla="*/ 7339904 w 10182163"/>
                <a:gd name="connsiteY10" fmla="*/ 13754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82163" h="6858000">
                  <a:moveTo>
                    <a:pt x="7339904" y="1375410"/>
                  </a:moveTo>
                  <a:cubicBezTo>
                    <a:pt x="7139244" y="1468120"/>
                    <a:pt x="6900484" y="1380490"/>
                    <a:pt x="6807774" y="1178560"/>
                  </a:cubicBezTo>
                  <a:lnTo>
                    <a:pt x="6264214" y="0"/>
                  </a:lnTo>
                  <a:lnTo>
                    <a:pt x="5768914" y="0"/>
                  </a:lnTo>
                  <a:lnTo>
                    <a:pt x="252034" y="2542540"/>
                  </a:lnTo>
                  <a:cubicBezTo>
                    <a:pt x="34864" y="2642870"/>
                    <a:pt x="-60386" y="2900680"/>
                    <a:pt x="39944" y="3117850"/>
                  </a:cubicBezTo>
                  <a:lnTo>
                    <a:pt x="1763334" y="6858000"/>
                  </a:lnTo>
                  <a:lnTo>
                    <a:pt x="10182163" y="6858000"/>
                  </a:lnTo>
                  <a:lnTo>
                    <a:pt x="10182163" y="64770"/>
                  </a:lnTo>
                  <a:lnTo>
                    <a:pt x="10095804" y="104140"/>
                  </a:lnTo>
                  <a:lnTo>
                    <a:pt x="7339904" y="137541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F4A1E9F7-FF9A-5EC3-24F0-64B832CC85C9}"/>
                </a:ext>
              </a:extLst>
            </p:cNvPr>
            <p:cNvSpPr/>
            <p:nvPr/>
          </p:nvSpPr>
          <p:spPr>
            <a:xfrm>
              <a:off x="46249" y="4898952"/>
              <a:ext cx="3765138" cy="1960762"/>
            </a:xfrm>
            <a:custGeom>
              <a:avLst/>
              <a:gdLst>
                <a:gd name="connsiteX0" fmla="*/ 2438400 w 3768090"/>
                <a:gd name="connsiteY0" fmla="*/ 36980 h 1962299"/>
                <a:gd name="connsiteX1" fmla="*/ 0 w 3768090"/>
                <a:gd name="connsiteY1" fmla="*/ 1160930 h 1962299"/>
                <a:gd name="connsiteX2" fmla="*/ 0 w 3768090"/>
                <a:gd name="connsiteY2" fmla="*/ 1962300 h 1962299"/>
                <a:gd name="connsiteX3" fmla="*/ 3768090 w 3768090"/>
                <a:gd name="connsiteY3" fmla="*/ 1962300 h 1962299"/>
                <a:gd name="connsiteX4" fmla="*/ 2970530 w 3768090"/>
                <a:gd name="connsiteY4" fmla="*/ 232560 h 1962299"/>
                <a:gd name="connsiteX5" fmla="*/ 2438400 w 3768090"/>
                <a:gd name="connsiteY5" fmla="*/ 36980 h 196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8090" h="1962299">
                  <a:moveTo>
                    <a:pt x="2438400" y="36980"/>
                  </a:moveTo>
                  <a:lnTo>
                    <a:pt x="0" y="1160930"/>
                  </a:lnTo>
                  <a:lnTo>
                    <a:pt x="0" y="1962300"/>
                  </a:lnTo>
                  <a:lnTo>
                    <a:pt x="3768090" y="1962300"/>
                  </a:lnTo>
                  <a:lnTo>
                    <a:pt x="2970530" y="232560"/>
                  </a:lnTo>
                  <a:cubicBezTo>
                    <a:pt x="2877820" y="31900"/>
                    <a:pt x="2639060" y="-55730"/>
                    <a:pt x="2438400" y="36980"/>
                  </a:cubicBezTo>
                  <a:close/>
                </a:path>
              </a:pathLst>
            </a:custGeom>
            <a:solidFill>
              <a:srgbClr val="544B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4A453C2F-87FB-C304-C1C0-B1B44022B282}"/>
                </a:ext>
              </a:extLst>
            </p:cNvPr>
            <p:cNvSpPr/>
            <p:nvPr/>
          </p:nvSpPr>
          <p:spPr>
            <a:xfrm>
              <a:off x="8275319" y="11566"/>
              <a:ext cx="3917951" cy="1412162"/>
            </a:xfrm>
            <a:custGeom>
              <a:avLst/>
              <a:gdLst>
                <a:gd name="connsiteX0" fmla="*/ 3783331 w 3917951"/>
                <a:gd name="connsiteY0" fmla="*/ 0 h 1412162"/>
                <a:gd name="connsiteX1" fmla="*/ 3917951 w 3917951"/>
                <a:gd name="connsiteY1" fmla="*/ 0 h 1412162"/>
                <a:gd name="connsiteX2" fmla="*/ 3917951 w 3917951"/>
                <a:gd name="connsiteY2" fmla="*/ 64770 h 1412162"/>
                <a:gd name="connsiteX3" fmla="*/ 3831591 w 3917951"/>
                <a:gd name="connsiteY3" fmla="*/ 104140 h 1412162"/>
                <a:gd name="connsiteX4" fmla="*/ 0 w 3917951"/>
                <a:gd name="connsiteY4" fmla="*/ 0 h 1412162"/>
                <a:gd name="connsiteX5" fmla="*/ 3783330 w 3917951"/>
                <a:gd name="connsiteY5" fmla="*/ 0 h 1412162"/>
                <a:gd name="connsiteX6" fmla="*/ 3831590 w 3917951"/>
                <a:gd name="connsiteY6" fmla="*/ 105410 h 1412162"/>
                <a:gd name="connsiteX7" fmla="*/ 1075690 w 3917951"/>
                <a:gd name="connsiteY7" fmla="*/ 1375410 h 1412162"/>
                <a:gd name="connsiteX8" fmla="*/ 543561 w 3917951"/>
                <a:gd name="connsiteY8" fmla="*/ 1178560 h 14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7951" h="1412162">
                  <a:moveTo>
                    <a:pt x="3783331" y="0"/>
                  </a:moveTo>
                  <a:lnTo>
                    <a:pt x="3917951" y="0"/>
                  </a:lnTo>
                  <a:lnTo>
                    <a:pt x="3917951" y="64770"/>
                  </a:lnTo>
                  <a:lnTo>
                    <a:pt x="3831591" y="104140"/>
                  </a:lnTo>
                  <a:close/>
                  <a:moveTo>
                    <a:pt x="0" y="0"/>
                  </a:moveTo>
                  <a:lnTo>
                    <a:pt x="3783330" y="0"/>
                  </a:lnTo>
                  <a:lnTo>
                    <a:pt x="3831590" y="105410"/>
                  </a:lnTo>
                  <a:lnTo>
                    <a:pt x="1075690" y="1375410"/>
                  </a:lnTo>
                  <a:cubicBezTo>
                    <a:pt x="875030" y="1468120"/>
                    <a:pt x="636270" y="1379220"/>
                    <a:pt x="543561" y="117856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9DED6787-E178-E2BE-EE52-78C4349BFE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3" y="504000"/>
            <a:ext cx="827694" cy="1296000"/>
          </a:xfrm>
          <a:prstGeom prst="rect">
            <a:avLst/>
          </a:prstGeom>
        </p:spPr>
      </p:pic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AE27DF8-0180-6442-BA3E-EDB2791AE9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9" y="1352200"/>
            <a:ext cx="6672263" cy="1900413"/>
          </a:xfrm>
        </p:spPr>
        <p:txBody>
          <a:bodyPr lIns="0" tIns="0" rIns="0" bIns="162000" anchor="b" anchorCtr="0"/>
          <a:lstStyle>
            <a:lvl1pPr marL="0" indent="0" algn="l">
              <a:buFontTx/>
              <a:buNone/>
              <a:defRPr sz="3600">
                <a:solidFill>
                  <a:schemeClr val="accent2"/>
                </a:solidFill>
                <a:latin typeface="+mj-lt"/>
              </a:defRPr>
            </a:lvl1pPr>
            <a:lvl2pPr marL="0" indent="-5400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3600">
                <a:solidFill>
                  <a:schemeClr val="tx2"/>
                </a:solidFill>
                <a:latin typeface="+mj-lt"/>
              </a:defRPr>
            </a:lvl2pPr>
            <a:lvl3pPr marL="0" indent="-5400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3600">
                <a:solidFill>
                  <a:schemeClr val="tx2"/>
                </a:solidFill>
                <a:latin typeface="+mj-lt"/>
              </a:defRPr>
            </a:lvl3pPr>
            <a:lvl4pPr marL="0" indent="-5400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3600">
                <a:solidFill>
                  <a:schemeClr val="tx2"/>
                </a:solidFill>
                <a:latin typeface="+mj-lt"/>
              </a:defRPr>
            </a:lvl4pPr>
            <a:lvl5pPr marL="0" indent="-5400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3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Forme libre 19">
            <a:extLst>
              <a:ext uri="{FF2B5EF4-FFF2-40B4-BE49-F238E27FC236}">
                <a16:creationId xmlns:a16="http://schemas.microsoft.com/office/drawing/2014/main" id="{FCE18C08-77BF-E764-9AF1-7FBF457F1D10}"/>
              </a:ext>
            </a:extLst>
          </p:cNvPr>
          <p:cNvSpPr/>
          <p:nvPr/>
        </p:nvSpPr>
        <p:spPr>
          <a:xfrm>
            <a:off x="0" y="0"/>
            <a:ext cx="7780019" cy="6858000"/>
          </a:xfrm>
          <a:custGeom>
            <a:avLst/>
            <a:gdLst>
              <a:gd name="connsiteX0" fmla="*/ 2263140 w 7780019"/>
              <a:gd name="connsiteY0" fmla="*/ 2542540 h 6858000"/>
              <a:gd name="connsiteX1" fmla="*/ 7780020 w 7780019"/>
              <a:gd name="connsiteY1" fmla="*/ 0 h 6858000"/>
              <a:gd name="connsiteX2" fmla="*/ 0 w 7780019"/>
              <a:gd name="connsiteY2" fmla="*/ 0 h 6858000"/>
              <a:gd name="connsiteX3" fmla="*/ 0 w 7780019"/>
              <a:gd name="connsiteY3" fmla="*/ 6056630 h 6858000"/>
              <a:gd name="connsiteX4" fmla="*/ 2438400 w 7780019"/>
              <a:gd name="connsiteY4" fmla="*/ 4932680 h 6858000"/>
              <a:gd name="connsiteX5" fmla="*/ 2970530 w 7780019"/>
              <a:gd name="connsiteY5" fmla="*/ 5129530 h 6858000"/>
              <a:gd name="connsiteX6" fmla="*/ 3768090 w 7780019"/>
              <a:gd name="connsiteY6" fmla="*/ 6858000 h 6858000"/>
              <a:gd name="connsiteX7" fmla="*/ 3774440 w 7780019"/>
              <a:gd name="connsiteY7" fmla="*/ 6858000 h 6858000"/>
              <a:gd name="connsiteX8" fmla="*/ 2051050 w 7780019"/>
              <a:gd name="connsiteY8" fmla="*/ 3119120 h 6858000"/>
              <a:gd name="connsiteX9" fmla="*/ 2263140 w 7780019"/>
              <a:gd name="connsiteY9" fmla="*/ 25425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0019" h="6858000">
                <a:moveTo>
                  <a:pt x="2263140" y="2542540"/>
                </a:moveTo>
                <a:lnTo>
                  <a:pt x="7780020" y="0"/>
                </a:lnTo>
                <a:lnTo>
                  <a:pt x="0" y="0"/>
                </a:lnTo>
                <a:lnTo>
                  <a:pt x="0" y="6056630"/>
                </a:lnTo>
                <a:lnTo>
                  <a:pt x="2438400" y="4932680"/>
                </a:lnTo>
                <a:cubicBezTo>
                  <a:pt x="2639060" y="4839970"/>
                  <a:pt x="2877820" y="4927600"/>
                  <a:pt x="2970530" y="5129530"/>
                </a:cubicBezTo>
                <a:lnTo>
                  <a:pt x="3768090" y="6858000"/>
                </a:lnTo>
                <a:lnTo>
                  <a:pt x="3774440" y="6858000"/>
                </a:lnTo>
                <a:lnTo>
                  <a:pt x="2051050" y="3119120"/>
                </a:lnTo>
                <a:cubicBezTo>
                  <a:pt x="1950720" y="2900680"/>
                  <a:pt x="2045970" y="2642870"/>
                  <a:pt x="2263140" y="2542540"/>
                </a:cubicBezTo>
                <a:close/>
              </a:path>
            </a:pathLst>
          </a:cu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Forme libre 20">
            <a:extLst>
              <a:ext uri="{FF2B5EF4-FFF2-40B4-BE49-F238E27FC236}">
                <a16:creationId xmlns:a16="http://schemas.microsoft.com/office/drawing/2014/main" id="{759DBAC0-D275-F201-FF85-195EAF72711B}"/>
              </a:ext>
            </a:extLst>
          </p:cNvPr>
          <p:cNvSpPr/>
          <p:nvPr/>
        </p:nvSpPr>
        <p:spPr>
          <a:xfrm>
            <a:off x="12106909" y="64769"/>
            <a:ext cx="86359" cy="228600"/>
          </a:xfrm>
          <a:custGeom>
            <a:avLst/>
            <a:gdLst>
              <a:gd name="connsiteX0" fmla="*/ 86360 w 86359"/>
              <a:gd name="connsiteY0" fmla="*/ 228600 h 228600"/>
              <a:gd name="connsiteX1" fmla="*/ 86360 w 86359"/>
              <a:gd name="connsiteY1" fmla="*/ 0 h 228600"/>
              <a:gd name="connsiteX2" fmla="*/ 0 w 86359"/>
              <a:gd name="connsiteY2" fmla="*/ 3937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359" h="228600">
                <a:moveTo>
                  <a:pt x="86360" y="228600"/>
                </a:moveTo>
                <a:lnTo>
                  <a:pt x="86360" y="0"/>
                </a:lnTo>
                <a:lnTo>
                  <a:pt x="0" y="39370"/>
                </a:lnTo>
                <a:close/>
              </a:path>
            </a:pathLst>
          </a:cu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8919C4B-C1F1-BA5E-1EC3-55E4F7FA00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0" y="3507536"/>
            <a:ext cx="6672263" cy="2608281"/>
          </a:xfrm>
        </p:spPr>
        <p:txBody>
          <a:bodyPr/>
          <a:lstStyle>
            <a:lvl1pPr marL="180000" indent="-180000" algn="l">
              <a:spcBef>
                <a:spcPts val="400"/>
              </a:spcBef>
              <a:spcAft>
                <a:spcPts val="0"/>
              </a:spcAft>
              <a:buFont typeface="Avenir Next LT Pro Demi" panose="020B0704020202020204" pitchFamily="34" charset="0"/>
              <a:buChar char="&gt;"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-180000" algn="l">
              <a:spcBef>
                <a:spcPts val="400"/>
              </a:spcBef>
              <a:buFont typeface="Avenir Next LT Pro Demi" panose="020B0704020202020204" pitchFamily="34" charset="0"/>
              <a:buChar char="&gt;"/>
              <a:defRPr sz="1800">
                <a:solidFill>
                  <a:schemeClr val="accent2"/>
                </a:solidFill>
                <a:latin typeface="+mj-lt"/>
              </a:defRPr>
            </a:lvl2pPr>
            <a:lvl3pPr marL="180000" indent="-180000" algn="l">
              <a:spcBef>
                <a:spcPts val="400"/>
              </a:spcBef>
              <a:buFont typeface="Avenir Next LT Pro Demi" panose="020B0704020202020204" pitchFamily="34" charset="0"/>
              <a:buChar char="&gt;"/>
              <a:defRPr sz="1800">
                <a:solidFill>
                  <a:schemeClr val="accent2"/>
                </a:solidFill>
                <a:latin typeface="+mj-lt"/>
              </a:defRPr>
            </a:lvl3pPr>
            <a:lvl4pPr marL="180000" indent="-180000" algn="l">
              <a:spcBef>
                <a:spcPts val="400"/>
              </a:spcBef>
              <a:buFont typeface="Avenir Next LT Pro Demi" panose="020B0704020202020204" pitchFamily="34" charset="0"/>
              <a:buChar char="&gt;"/>
              <a:defRPr sz="1800">
                <a:solidFill>
                  <a:schemeClr val="accent2"/>
                </a:solidFill>
                <a:latin typeface="+mj-lt"/>
              </a:defRPr>
            </a:lvl4pPr>
            <a:lvl5pPr marL="180000" indent="-180000" algn="l">
              <a:spcBef>
                <a:spcPts val="400"/>
              </a:spcBef>
              <a:buFont typeface="Avenir Next LT Pro Demi" panose="020B0704020202020204" pitchFamily="34" charset="0"/>
              <a:buChar char="&gt;"/>
              <a:defRPr sz="18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8424968-36CE-0308-7B4A-719A918E8660}"/>
              </a:ext>
            </a:extLst>
          </p:cNvPr>
          <p:cNvCxnSpPr>
            <a:cxnSpLocks/>
          </p:cNvCxnSpPr>
          <p:nvPr/>
        </p:nvCxnSpPr>
        <p:spPr>
          <a:xfrm>
            <a:off x="8294400" y="6284857"/>
            <a:ext cx="2376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pour une image  12">
            <a:extLst>
              <a:ext uri="{FF2B5EF4-FFF2-40B4-BE49-F238E27FC236}">
                <a16:creationId xmlns:a16="http://schemas.microsoft.com/office/drawing/2014/main" id="{E823374E-F619-070C-662D-A1093A5601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1999" y="3260322"/>
            <a:ext cx="1259546" cy="46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fr-FR"/>
              <a:t> </a:t>
            </a:r>
          </a:p>
        </p:txBody>
      </p:sp>
      <p:sp>
        <p:nvSpPr>
          <p:cNvPr id="2" name="Forme libre 1">
            <a:extLst>
              <a:ext uri="{FF2B5EF4-FFF2-40B4-BE49-F238E27FC236}">
                <a16:creationId xmlns:a16="http://schemas.microsoft.com/office/drawing/2014/main" id="{95EEF4B1-FD6F-3F04-A09D-3EB590CC2EB5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DFFE58DD-1677-1585-3178-3F6135FFEF73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DFCF2C6-F7E4-2F41-EEA9-50F4A6FFD380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D6883443-CE06-E46E-79B3-7ABB562D28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3" y="504000"/>
            <a:ext cx="827694" cy="1296000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D2F76BB-191C-531B-0BD3-6DB98F778B04}"/>
              </a:ext>
            </a:extLst>
          </p:cNvPr>
          <p:cNvCxnSpPr>
            <a:cxnSpLocks/>
          </p:cNvCxnSpPr>
          <p:nvPr/>
        </p:nvCxnSpPr>
        <p:spPr>
          <a:xfrm>
            <a:off x="8294400" y="6284857"/>
            <a:ext cx="2376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rme libre 1">
            <a:extLst>
              <a:ext uri="{FF2B5EF4-FFF2-40B4-BE49-F238E27FC236}">
                <a16:creationId xmlns:a16="http://schemas.microsoft.com/office/drawing/2014/main" id="{F7B6C469-84D7-DD0F-6BBB-A4595E6CAF88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411DB687-312C-E3DE-B1E4-4ACAC4A9E82D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A480358-E425-DF64-4179-C96681570ABE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2B94BD93-189A-56D9-357C-603DC6DD17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543" y="504000"/>
            <a:ext cx="827694" cy="129600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A05BCAE-1041-EF81-C06A-344D2579B27B}"/>
              </a:ext>
            </a:extLst>
          </p:cNvPr>
          <p:cNvCxnSpPr>
            <a:cxnSpLocks/>
          </p:cNvCxnSpPr>
          <p:nvPr/>
        </p:nvCxnSpPr>
        <p:spPr>
          <a:xfrm>
            <a:off x="8294400" y="6284857"/>
            <a:ext cx="2376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rme libre 1">
            <a:extLst>
              <a:ext uri="{FF2B5EF4-FFF2-40B4-BE49-F238E27FC236}">
                <a16:creationId xmlns:a16="http://schemas.microsoft.com/office/drawing/2014/main" id="{E033A002-79BF-0677-5A8C-D609A77EFF97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BC2D635-E93F-9574-66F5-9FEFF7ADC58A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38909E9-5ADC-ABC4-122A-55B8DF051C06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845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orient="horz" pos="2160">
          <p15:clr>
            <a:srgbClr val="FBAE40"/>
          </p15:clr>
        </p15:guide>
        <p15:guide id="10" pos="3840">
          <p15:clr>
            <a:srgbClr val="FBAE40"/>
          </p15:clr>
        </p15:guide>
        <p15:guide id="11" pos="3432">
          <p15:clr>
            <a:srgbClr val="FBAE40"/>
          </p15:clr>
        </p15:guide>
        <p15:guide id="12" pos="73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contenu 1 sur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22917-02DB-C870-833A-02AD01E5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1EDEA-8385-A02B-848B-3898C08AC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999" y="2295105"/>
            <a:ext cx="9840263" cy="3897148"/>
          </a:xfrm>
        </p:spPr>
        <p:txBody>
          <a:bodyPr/>
          <a:lstStyle>
            <a:lvl1pPr marL="0" indent="0" algn="just">
              <a:spcBef>
                <a:spcPts val="600"/>
              </a:spcBef>
              <a:spcAft>
                <a:spcPts val="400"/>
              </a:spcAft>
              <a:buFontTx/>
              <a:buNone/>
              <a:defRPr sz="1700" b="1" i="0" baseline="0">
                <a:solidFill>
                  <a:schemeClr val="accent2"/>
                </a:solidFill>
                <a:latin typeface="+mj-lt"/>
              </a:defRPr>
            </a:lvl1pPr>
            <a:lvl2pPr algn="just">
              <a:spcBef>
                <a:spcPts val="0"/>
              </a:spcBef>
              <a:defRPr sz="1400">
                <a:solidFill>
                  <a:schemeClr val="tx1"/>
                </a:solidFill>
                <a:latin typeface="+mj-lt"/>
              </a:defRPr>
            </a:lvl2pPr>
            <a:lvl3pPr algn="just">
              <a:spcAft>
                <a:spcPts val="0"/>
              </a:spcAft>
              <a:defRPr sz="1400">
                <a:solidFill>
                  <a:schemeClr val="accent1"/>
                </a:solidFill>
                <a:latin typeface="+mj-lt"/>
              </a:defRPr>
            </a:lvl3pPr>
            <a:lvl4pPr marL="0" indent="0" algn="just"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algn="just"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8171E-EF88-AE8B-8259-A17D0EBB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A14EB61-6C83-BCEE-A65F-14FA0D4674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3350" y="1857566"/>
            <a:ext cx="9840913" cy="437539"/>
          </a:xfrm>
        </p:spPr>
        <p:txBody>
          <a:bodyPr bIns="0"/>
          <a:lstStyle>
            <a:lvl1pPr marL="0" indent="0" algn="just">
              <a:spcAft>
                <a:spcPts val="0"/>
              </a:spcAft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2pPr>
            <a:lvl3pPr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12">
            <a:extLst>
              <a:ext uri="{FF2B5EF4-FFF2-40B4-BE49-F238E27FC236}">
                <a16:creationId xmlns:a16="http://schemas.microsoft.com/office/drawing/2014/main" id="{1448EDD5-AABF-81B2-EFC4-A8E3B8EFCB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87200" y="6423025"/>
            <a:ext cx="3844979" cy="180000"/>
          </a:xfrm>
        </p:spPr>
        <p:txBody>
          <a:bodyPr anchor="ctr" anchorCtr="0"/>
          <a:lstStyle>
            <a:lvl1pPr indent="0" algn="r">
              <a:spcAft>
                <a:spcPts val="0"/>
              </a:spcAft>
              <a:buFontTx/>
              <a:buNone/>
              <a:defRPr sz="1100">
                <a:solidFill>
                  <a:schemeClr val="accent2"/>
                </a:solidFill>
                <a:latin typeface="+mn-lt"/>
              </a:defRPr>
            </a:lvl1pPr>
            <a:lvl2pPr algn="r"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3pPr>
            <a:lvl4pPr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4pPr>
            <a:lvl5pPr marL="0"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BCF6068-A172-023D-2979-966AF2B829F8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rme libre 5">
            <a:extLst>
              <a:ext uri="{FF2B5EF4-FFF2-40B4-BE49-F238E27FC236}">
                <a16:creationId xmlns:a16="http://schemas.microsoft.com/office/drawing/2014/main" id="{97DC3019-9F24-C755-52F8-5A470A561D51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6F18E88-481B-A211-C26D-F51F9C99FE7C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2D46080-51CF-198B-661C-1EB3AC5DF56D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D1731B6-D3D8-DF4F-94CF-95712D8C028E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rme libre 5">
            <a:extLst>
              <a:ext uri="{FF2B5EF4-FFF2-40B4-BE49-F238E27FC236}">
                <a16:creationId xmlns:a16="http://schemas.microsoft.com/office/drawing/2014/main" id="{22BE04EC-485F-367B-6EE6-952318DE0710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A93DD15-0264-9513-D53C-8010E3522141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C23AC66-065F-D979-9BD2-3FBEEB437969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C68A1DD-BC46-B91D-E6C0-224AD08E24C7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rme libre 5">
            <a:extLst>
              <a:ext uri="{FF2B5EF4-FFF2-40B4-BE49-F238E27FC236}">
                <a16:creationId xmlns:a16="http://schemas.microsoft.com/office/drawing/2014/main" id="{E468AEE4-ED6A-536D-73BB-7FF02101F57A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953FE00-355F-72D9-5C0D-25841E2A7759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89FA1B5-8E2E-755D-1F45-136A008B54D6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406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orient="horz" pos="129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contenu 1 su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22917-02DB-C870-833A-02AD01E5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1EDEA-8385-A02B-848B-3898C08AC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000" y="2295105"/>
            <a:ext cx="4680000" cy="3897148"/>
          </a:xfrm>
        </p:spPr>
        <p:txBody>
          <a:bodyPr/>
          <a:lstStyle>
            <a:lvl1pPr marL="0" indent="0" algn="just">
              <a:spcBef>
                <a:spcPts val="600"/>
              </a:spcBef>
              <a:spcAft>
                <a:spcPts val="400"/>
              </a:spcAft>
              <a:buFontTx/>
              <a:buNone/>
              <a:defRPr sz="1700" b="1" i="0" baseline="0">
                <a:solidFill>
                  <a:schemeClr val="accent2"/>
                </a:solidFill>
                <a:latin typeface="+mj-lt"/>
              </a:defRPr>
            </a:lvl1pPr>
            <a:lvl2pPr algn="just">
              <a:spcBef>
                <a:spcPts val="0"/>
              </a:spcBef>
              <a:defRPr sz="1400">
                <a:solidFill>
                  <a:schemeClr val="tx1"/>
                </a:solidFill>
                <a:latin typeface="+mj-lt"/>
              </a:defRPr>
            </a:lvl2pPr>
            <a:lvl3pPr algn="just">
              <a:spcAft>
                <a:spcPts val="0"/>
              </a:spcAft>
              <a:defRPr sz="1400">
                <a:solidFill>
                  <a:schemeClr val="accent1"/>
                </a:solidFill>
                <a:latin typeface="+mj-lt"/>
              </a:defRPr>
            </a:lvl3pPr>
            <a:lvl4pPr marL="0" indent="0" algn="just"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algn="just"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8171E-EF88-AE8B-8259-A17D0EBB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A14EB61-6C83-BCEE-A65F-14FA0D4674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3350" y="1857566"/>
            <a:ext cx="9840913" cy="437539"/>
          </a:xfrm>
        </p:spPr>
        <p:txBody>
          <a:bodyPr bIns="0"/>
          <a:lstStyle>
            <a:lvl1pPr marL="0" indent="0" algn="just">
              <a:spcAft>
                <a:spcPts val="0"/>
              </a:spcAft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2pPr>
            <a:lvl3pPr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12">
            <a:extLst>
              <a:ext uri="{FF2B5EF4-FFF2-40B4-BE49-F238E27FC236}">
                <a16:creationId xmlns:a16="http://schemas.microsoft.com/office/drawing/2014/main" id="{1448EDD5-AABF-81B2-EFC4-A8E3B8EFCB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87200" y="6423025"/>
            <a:ext cx="3844979" cy="180000"/>
          </a:xfrm>
        </p:spPr>
        <p:txBody>
          <a:bodyPr anchor="ctr" anchorCtr="0"/>
          <a:lstStyle>
            <a:lvl1pPr indent="0" algn="r">
              <a:spcAft>
                <a:spcPts val="0"/>
              </a:spcAft>
              <a:buFontTx/>
              <a:buNone/>
              <a:defRPr sz="1100">
                <a:solidFill>
                  <a:schemeClr val="accent2"/>
                </a:solidFill>
                <a:latin typeface="+mn-lt"/>
              </a:defRPr>
            </a:lvl1pPr>
            <a:lvl2pPr algn="r"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3pPr>
            <a:lvl4pPr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4pPr>
            <a:lvl5pPr marL="0"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BCF6068-A172-023D-2979-966AF2B829F8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rme libre 5">
            <a:extLst>
              <a:ext uri="{FF2B5EF4-FFF2-40B4-BE49-F238E27FC236}">
                <a16:creationId xmlns:a16="http://schemas.microsoft.com/office/drawing/2014/main" id="{97DC3019-9F24-C755-52F8-5A470A561D51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6F18E88-481B-A211-C26D-F51F9C99FE7C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2D46080-51CF-198B-661C-1EB3AC5DF56D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605CF90-E3C9-96FC-5ACD-05E8A50A7C7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554497" y="2295105"/>
            <a:ext cx="4680000" cy="3898800"/>
          </a:xfrm>
        </p:spPr>
        <p:txBody>
          <a:bodyPr/>
          <a:lstStyle>
            <a:lvl1pPr marL="0" indent="0" algn="just">
              <a:spcBef>
                <a:spcPts val="600"/>
              </a:spcBef>
              <a:spcAft>
                <a:spcPts val="400"/>
              </a:spcAft>
              <a:buFontTx/>
              <a:buNone/>
              <a:defRPr sz="1700" b="1" i="0" baseline="0">
                <a:solidFill>
                  <a:schemeClr val="accent2"/>
                </a:solidFill>
                <a:latin typeface="+mj-lt"/>
              </a:defRPr>
            </a:lvl1pPr>
            <a:lvl2pPr algn="just">
              <a:spcBef>
                <a:spcPts val="0"/>
              </a:spcBef>
              <a:defRPr sz="1400">
                <a:solidFill>
                  <a:schemeClr val="tx1"/>
                </a:solidFill>
                <a:latin typeface="+mj-lt"/>
              </a:defRPr>
            </a:lvl2pPr>
            <a:lvl3pPr algn="just">
              <a:spcAft>
                <a:spcPts val="0"/>
              </a:spcAft>
              <a:defRPr sz="1400">
                <a:solidFill>
                  <a:schemeClr val="accent1"/>
                </a:solidFill>
                <a:latin typeface="+mj-lt"/>
              </a:defRPr>
            </a:lvl3pPr>
            <a:lvl4pPr marL="0" indent="0" algn="just"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algn="just"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D1731B6-D3D8-DF4F-94CF-95712D8C028E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rme libre 5">
            <a:extLst>
              <a:ext uri="{FF2B5EF4-FFF2-40B4-BE49-F238E27FC236}">
                <a16:creationId xmlns:a16="http://schemas.microsoft.com/office/drawing/2014/main" id="{22BE04EC-485F-367B-6EE6-952318DE0710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A93DD15-0264-9513-D53C-8010E3522141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C23AC66-065F-D979-9BD2-3FBEEB437969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0FE7E7F-370F-2B90-17A7-7A1084D11D10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rme libre 5">
            <a:extLst>
              <a:ext uri="{FF2B5EF4-FFF2-40B4-BE49-F238E27FC236}">
                <a16:creationId xmlns:a16="http://schemas.microsoft.com/office/drawing/2014/main" id="{6D9389DB-11D7-5B46-F424-E3447EC50FE8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C572613-1083-5077-E68A-D0D572A77C20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8B6FD3B-BA98-D8FC-1E83-635D7B1083E4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699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orient="horz" pos="129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contenu 2 sur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22917-02DB-C870-833A-02AD01E5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8171E-EF88-AE8B-8259-A17D0EBB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A14EB61-6C83-BCEE-A65F-14FA0D4674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3350" y="1856622"/>
            <a:ext cx="9840913" cy="437539"/>
          </a:xfrm>
        </p:spPr>
        <p:txBody>
          <a:bodyPr bIns="0"/>
          <a:lstStyle>
            <a:lvl1pPr marL="0" indent="0" algn="just">
              <a:spcAft>
                <a:spcPts val="0"/>
              </a:spcAft>
              <a:buFontTx/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2pPr>
            <a:lvl3pPr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0" indent="0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12">
            <a:extLst>
              <a:ext uri="{FF2B5EF4-FFF2-40B4-BE49-F238E27FC236}">
                <a16:creationId xmlns:a16="http://schemas.microsoft.com/office/drawing/2014/main" id="{B5E3BEFD-EBD7-84B3-934F-44C7C7FD75B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87200" y="6423025"/>
            <a:ext cx="3844979" cy="180000"/>
          </a:xfrm>
        </p:spPr>
        <p:txBody>
          <a:bodyPr anchor="ctr" anchorCtr="0"/>
          <a:lstStyle>
            <a:lvl1pPr indent="0" algn="r">
              <a:spcAft>
                <a:spcPts val="0"/>
              </a:spcAft>
              <a:buFontTx/>
              <a:buNone/>
              <a:defRPr sz="1100">
                <a:solidFill>
                  <a:schemeClr val="accent2"/>
                </a:solidFill>
                <a:latin typeface="+mn-lt"/>
              </a:defRPr>
            </a:lvl1pPr>
            <a:lvl2pPr algn="r"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3pPr>
            <a:lvl4pPr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4pPr>
            <a:lvl5pPr marL="0" indent="0" algn="r">
              <a:buFontTx/>
              <a:buNone/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C85D7E5-D1C5-B94C-61B6-6053C33AD228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rme libre 5">
            <a:extLst>
              <a:ext uri="{FF2B5EF4-FFF2-40B4-BE49-F238E27FC236}">
                <a16:creationId xmlns:a16="http://schemas.microsoft.com/office/drawing/2014/main" id="{8C449C45-573D-3CCD-62C5-7DCAE5AEACC3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7EAB361-8C1D-9DCF-2C10-4011F27F4ACE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605492E-C386-2D77-615F-6DE5518AE441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A90552C-9492-B95D-2F75-4D98AEF183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04000" y="2293938"/>
            <a:ext cx="9828000" cy="3898800"/>
          </a:xfrm>
        </p:spPr>
        <p:txBody>
          <a:bodyPr/>
          <a:lstStyle>
            <a:lvl1pPr algn="just">
              <a:spcAft>
                <a:spcPts val="0"/>
              </a:spcAft>
              <a:defRPr sz="1700">
                <a:solidFill>
                  <a:schemeClr val="accent2"/>
                </a:solidFill>
              </a:defRPr>
            </a:lvl1pPr>
            <a:lvl2pPr algn="just">
              <a:spcBef>
                <a:spcPts val="600"/>
              </a:spcBef>
              <a:defRPr sz="1400" baseline="0">
                <a:solidFill>
                  <a:schemeClr val="accent1"/>
                </a:solidFill>
                <a:latin typeface="+mj-lt"/>
              </a:defRPr>
            </a:lvl2pPr>
            <a:lvl3pPr algn="just">
              <a:defRPr sz="1400" baseline="0">
                <a:solidFill>
                  <a:schemeClr val="tx1"/>
                </a:solidFill>
                <a:latin typeface="+mn-lt"/>
              </a:defRPr>
            </a:lvl3pPr>
            <a:lvl4pPr algn="just">
              <a:spcBef>
                <a:spcPts val="600"/>
              </a:spcBef>
              <a:defRPr sz="1400"/>
            </a:lvl4pPr>
            <a:lvl5pPr algn="just"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1120BA5-90F3-D4AC-90CF-3C5E0BAD2961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rme libre 5">
            <a:extLst>
              <a:ext uri="{FF2B5EF4-FFF2-40B4-BE49-F238E27FC236}">
                <a16:creationId xmlns:a16="http://schemas.microsoft.com/office/drawing/2014/main" id="{1EFE3299-88E2-BDD1-CC36-404B6761C1D0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7C920D7-75F4-A9A3-D5CB-4308B24DE14E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304DC53-42D3-852B-84E3-21F54F73E93C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4E7F19D-9AD1-42BB-A739-DBBBE097D76F}"/>
              </a:ext>
            </a:extLst>
          </p:cNvPr>
          <p:cNvCxnSpPr>
            <a:cxnSpLocks/>
          </p:cNvCxnSpPr>
          <p:nvPr/>
        </p:nvCxnSpPr>
        <p:spPr>
          <a:xfrm>
            <a:off x="1416050" y="1494965"/>
            <a:ext cx="1188000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rme libre 5">
            <a:extLst>
              <a:ext uri="{FF2B5EF4-FFF2-40B4-BE49-F238E27FC236}">
                <a16:creationId xmlns:a16="http://schemas.microsoft.com/office/drawing/2014/main" id="{9A6D9509-4F98-4527-AC11-12881433A691}"/>
              </a:ext>
            </a:extLst>
          </p:cNvPr>
          <p:cNvSpPr/>
          <p:nvPr/>
        </p:nvSpPr>
        <p:spPr>
          <a:xfrm>
            <a:off x="11384395" y="6277904"/>
            <a:ext cx="806966" cy="590490"/>
          </a:xfrm>
          <a:custGeom>
            <a:avLst/>
            <a:gdLst>
              <a:gd name="connsiteX0" fmla="*/ 806967 w 806966"/>
              <a:gd name="connsiteY0" fmla="*/ 88827 h 590490"/>
              <a:gd name="connsiteX1" fmla="*/ 694220 w 806966"/>
              <a:gd name="connsiteY1" fmla="*/ 36887 h 590490"/>
              <a:gd name="connsiteX2" fmla="*/ 164687 w 806966"/>
              <a:gd name="connsiteY2" fmla="*/ 231979 h 590490"/>
              <a:gd name="connsiteX3" fmla="*/ 0 w 806966"/>
              <a:gd name="connsiteY3" fmla="*/ 590490 h 590490"/>
              <a:gd name="connsiteX4" fmla="*/ 806967 w 806966"/>
              <a:gd name="connsiteY4" fmla="*/ 590490 h 590490"/>
              <a:gd name="connsiteX5" fmla="*/ 806967 w 806966"/>
              <a:gd name="connsiteY5" fmla="*/ 88827 h 5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966" h="590490">
                <a:moveTo>
                  <a:pt x="806967" y="88827"/>
                </a:moveTo>
                <a:lnTo>
                  <a:pt x="694220" y="36887"/>
                </a:lnTo>
                <a:cubicBezTo>
                  <a:pt x="494062" y="-55591"/>
                  <a:pt x="257165" y="31820"/>
                  <a:pt x="164687" y="231979"/>
                </a:cubicBezTo>
                <a:lnTo>
                  <a:pt x="0" y="590490"/>
                </a:lnTo>
                <a:lnTo>
                  <a:pt x="806967" y="590490"/>
                </a:lnTo>
                <a:lnTo>
                  <a:pt x="806967" y="88827"/>
                </a:lnTo>
                <a:close/>
              </a:path>
            </a:pathLst>
          </a:custGeom>
          <a:solidFill>
            <a:schemeClr val="accent2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8593FEA1-4280-442A-DBCB-EA24D4FC23CC}"/>
              </a:ext>
            </a:extLst>
          </p:cNvPr>
          <p:cNvSpPr txBox="1">
            <a:spLocks/>
          </p:cNvSpPr>
          <p:nvPr/>
        </p:nvSpPr>
        <p:spPr>
          <a:xfrm>
            <a:off x="11798185" y="6528901"/>
            <a:ext cx="382206" cy="20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P</a:t>
            </a:r>
            <a:fld id="{80D97D19-1DD5-9F41-81D9-B340CB17C1B6}" type="slidenum">
              <a:rPr lang="fr-FR" smtClean="0"/>
              <a:pPr algn="l"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E5BAA8A-9BE0-1E07-8E9B-CEE1131D01F8}"/>
              </a:ext>
            </a:extLst>
          </p:cNvPr>
          <p:cNvCxnSpPr/>
          <p:nvPr/>
        </p:nvCxnSpPr>
        <p:spPr>
          <a:xfrm>
            <a:off x="11728266" y="6470650"/>
            <a:ext cx="0" cy="206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315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orient="horz" pos="129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>
            <a:extLst>
              <a:ext uri="{FF2B5EF4-FFF2-40B4-BE49-F238E27FC236}">
                <a16:creationId xmlns:a16="http://schemas.microsoft.com/office/drawing/2014/main" id="{98BE85E6-CBC7-D4BF-6352-ADCD5167D09E}"/>
              </a:ext>
            </a:extLst>
          </p:cNvPr>
          <p:cNvSpPr/>
          <p:nvPr/>
        </p:nvSpPr>
        <p:spPr>
          <a:xfrm>
            <a:off x="0" y="0"/>
            <a:ext cx="1409976" cy="1064828"/>
          </a:xfrm>
          <a:custGeom>
            <a:avLst/>
            <a:gdLst>
              <a:gd name="connsiteX0" fmla="*/ 0 w 1409976"/>
              <a:gd name="connsiteY0" fmla="*/ 790499 h 1064828"/>
              <a:gd name="connsiteX1" fmla="*/ 519398 w 1409976"/>
              <a:gd name="connsiteY1" fmla="*/ 1029929 h 1064828"/>
              <a:gd name="connsiteX2" fmla="*/ 1019794 w 1409976"/>
              <a:gd name="connsiteY2" fmla="*/ 844972 h 1064828"/>
              <a:gd name="connsiteX3" fmla="*/ 1409976 w 1409976"/>
              <a:gd name="connsiteY3" fmla="*/ 0 h 1064828"/>
              <a:gd name="connsiteX4" fmla="*/ 0 w 1409976"/>
              <a:gd name="connsiteY4" fmla="*/ 0 h 1064828"/>
              <a:gd name="connsiteX5" fmla="*/ 0 w 1409976"/>
              <a:gd name="connsiteY5" fmla="*/ 790499 h 106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9976" h="1064828">
                <a:moveTo>
                  <a:pt x="0" y="790499"/>
                </a:moveTo>
                <a:lnTo>
                  <a:pt x="519398" y="1029929"/>
                </a:lnTo>
                <a:cubicBezTo>
                  <a:pt x="708155" y="1117340"/>
                  <a:pt x="933650" y="1034996"/>
                  <a:pt x="1019794" y="844972"/>
                </a:cubicBezTo>
                <a:lnTo>
                  <a:pt x="1409976" y="0"/>
                </a:lnTo>
                <a:lnTo>
                  <a:pt x="0" y="0"/>
                </a:lnTo>
                <a:lnTo>
                  <a:pt x="0" y="790499"/>
                </a:lnTo>
                <a:close/>
              </a:path>
            </a:pathLst>
          </a:custGeom>
          <a:solidFill>
            <a:schemeClr val="accent1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2FA78F-0E9F-6708-5FB7-89C4CD19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000" y="15811"/>
            <a:ext cx="9828000" cy="12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F7146A-A04E-25F1-F85D-23EECF59F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4000" y="2295104"/>
            <a:ext cx="9828342" cy="39095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77F172-52F5-08EF-3C15-C40155E57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8" y="6423797"/>
            <a:ext cx="384497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cap="all" baseline="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F827B5-5B81-B6FA-EC15-A4E0AE5E7953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/>
          <a:stretch/>
        </p:blipFill>
        <p:spPr>
          <a:xfrm>
            <a:off x="406970" y="176213"/>
            <a:ext cx="390857" cy="611999"/>
          </a:xfrm>
          <a:prstGeom prst="rect">
            <a:avLst/>
          </a:prstGeom>
        </p:spPr>
      </p:pic>
      <p:sp>
        <p:nvSpPr>
          <p:cNvPr id="4" name="Forme libre 11">
            <a:extLst>
              <a:ext uri="{FF2B5EF4-FFF2-40B4-BE49-F238E27FC236}">
                <a16:creationId xmlns:a16="http://schemas.microsoft.com/office/drawing/2014/main" id="{560A103F-1A46-C5A6-6E83-1601E496259A}"/>
              </a:ext>
            </a:extLst>
          </p:cNvPr>
          <p:cNvSpPr/>
          <p:nvPr/>
        </p:nvSpPr>
        <p:spPr>
          <a:xfrm>
            <a:off x="0" y="0"/>
            <a:ext cx="1409976" cy="1064828"/>
          </a:xfrm>
          <a:custGeom>
            <a:avLst/>
            <a:gdLst>
              <a:gd name="connsiteX0" fmla="*/ 0 w 1409976"/>
              <a:gd name="connsiteY0" fmla="*/ 790499 h 1064828"/>
              <a:gd name="connsiteX1" fmla="*/ 519398 w 1409976"/>
              <a:gd name="connsiteY1" fmla="*/ 1029929 h 1064828"/>
              <a:gd name="connsiteX2" fmla="*/ 1019794 w 1409976"/>
              <a:gd name="connsiteY2" fmla="*/ 844972 h 1064828"/>
              <a:gd name="connsiteX3" fmla="*/ 1409976 w 1409976"/>
              <a:gd name="connsiteY3" fmla="*/ 0 h 1064828"/>
              <a:gd name="connsiteX4" fmla="*/ 0 w 1409976"/>
              <a:gd name="connsiteY4" fmla="*/ 0 h 1064828"/>
              <a:gd name="connsiteX5" fmla="*/ 0 w 1409976"/>
              <a:gd name="connsiteY5" fmla="*/ 790499 h 106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9976" h="1064828">
                <a:moveTo>
                  <a:pt x="0" y="790499"/>
                </a:moveTo>
                <a:lnTo>
                  <a:pt x="519398" y="1029929"/>
                </a:lnTo>
                <a:cubicBezTo>
                  <a:pt x="708155" y="1117340"/>
                  <a:pt x="933650" y="1034996"/>
                  <a:pt x="1019794" y="844972"/>
                </a:cubicBezTo>
                <a:lnTo>
                  <a:pt x="1409976" y="0"/>
                </a:lnTo>
                <a:lnTo>
                  <a:pt x="0" y="0"/>
                </a:lnTo>
                <a:lnTo>
                  <a:pt x="0" y="790499"/>
                </a:lnTo>
                <a:close/>
              </a:path>
            </a:pathLst>
          </a:custGeom>
          <a:solidFill>
            <a:schemeClr val="accent1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E958052-C711-034F-A709-E9D78C0BCF3D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/>
          <a:stretch/>
        </p:blipFill>
        <p:spPr>
          <a:xfrm>
            <a:off x="406970" y="176213"/>
            <a:ext cx="390857" cy="611999"/>
          </a:xfrm>
          <a:prstGeom prst="rect">
            <a:avLst/>
          </a:prstGeom>
        </p:spPr>
      </p:pic>
      <p:sp>
        <p:nvSpPr>
          <p:cNvPr id="7" name="Forme libre 11">
            <a:extLst>
              <a:ext uri="{FF2B5EF4-FFF2-40B4-BE49-F238E27FC236}">
                <a16:creationId xmlns:a16="http://schemas.microsoft.com/office/drawing/2014/main" id="{8298D820-2AFB-BE09-04A8-7EBFAEF1E188}"/>
              </a:ext>
            </a:extLst>
          </p:cNvPr>
          <p:cNvSpPr/>
          <p:nvPr/>
        </p:nvSpPr>
        <p:spPr>
          <a:xfrm>
            <a:off x="0" y="0"/>
            <a:ext cx="1409976" cy="1064828"/>
          </a:xfrm>
          <a:custGeom>
            <a:avLst/>
            <a:gdLst>
              <a:gd name="connsiteX0" fmla="*/ 0 w 1409976"/>
              <a:gd name="connsiteY0" fmla="*/ 790499 h 1064828"/>
              <a:gd name="connsiteX1" fmla="*/ 519398 w 1409976"/>
              <a:gd name="connsiteY1" fmla="*/ 1029929 h 1064828"/>
              <a:gd name="connsiteX2" fmla="*/ 1019794 w 1409976"/>
              <a:gd name="connsiteY2" fmla="*/ 844972 h 1064828"/>
              <a:gd name="connsiteX3" fmla="*/ 1409976 w 1409976"/>
              <a:gd name="connsiteY3" fmla="*/ 0 h 1064828"/>
              <a:gd name="connsiteX4" fmla="*/ 0 w 1409976"/>
              <a:gd name="connsiteY4" fmla="*/ 0 h 1064828"/>
              <a:gd name="connsiteX5" fmla="*/ 0 w 1409976"/>
              <a:gd name="connsiteY5" fmla="*/ 790499 h 106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9976" h="1064828">
                <a:moveTo>
                  <a:pt x="0" y="790499"/>
                </a:moveTo>
                <a:lnTo>
                  <a:pt x="519398" y="1029929"/>
                </a:lnTo>
                <a:cubicBezTo>
                  <a:pt x="708155" y="1117340"/>
                  <a:pt x="933650" y="1034996"/>
                  <a:pt x="1019794" y="844972"/>
                </a:cubicBezTo>
                <a:lnTo>
                  <a:pt x="1409976" y="0"/>
                </a:lnTo>
                <a:lnTo>
                  <a:pt x="0" y="0"/>
                </a:lnTo>
                <a:lnTo>
                  <a:pt x="0" y="790499"/>
                </a:lnTo>
                <a:close/>
              </a:path>
            </a:pathLst>
          </a:custGeom>
          <a:solidFill>
            <a:schemeClr val="accent1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FFC8E15-AB0D-8A84-4BBD-F6CA8321CD76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/>
          <a:stretch/>
        </p:blipFill>
        <p:spPr>
          <a:xfrm>
            <a:off x="406970" y="176213"/>
            <a:ext cx="390857" cy="6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8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-180000" algn="just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4000"/>
        <a:buFont typeface="Avenir Next LT Pro Demi" panose="020B0704020202020204" pitchFamily="34" charset="0"/>
        <a:buChar char="&gt;"/>
        <a:defRPr sz="1700" kern="120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just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>
          <a:solidFill>
            <a:schemeClr val="accent1"/>
          </a:solidFill>
          <a:latin typeface="+mj-lt"/>
          <a:ea typeface="+mn-ea"/>
          <a:cs typeface="+mn-cs"/>
        </a:defRPr>
      </a:lvl2pPr>
      <a:lvl3pPr marL="0" indent="0" algn="just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-108000" algn="l" defTabSz="914400" rtl="0" eaLnBrk="1" latinLnBrk="0" hangingPunct="1">
        <a:lnSpc>
          <a:spcPct val="100000"/>
        </a:lnSpc>
        <a:spcBef>
          <a:spcPts val="600"/>
        </a:spcBef>
        <a:buFont typeface="Avenir Next LT Pro Demi" panose="020B07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324000" indent="-144000" algn="l" defTabSz="914400" rtl="0" eaLnBrk="1" latinLnBrk="0" hangingPunct="1">
        <a:lnSpc>
          <a:spcPct val="100000"/>
        </a:lnSpc>
        <a:spcBef>
          <a:spcPts val="0"/>
        </a:spcBef>
        <a:buFont typeface="Avenir Next LT Pro Light" panose="020B0304020202020204" pitchFamily="34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597">
          <p15:clr>
            <a:srgbClr val="F26B43"/>
          </p15:clr>
        </p15:guide>
        <p15:guide id="8" pos="892">
          <p15:clr>
            <a:srgbClr val="F26B43"/>
          </p15:clr>
        </p15:guide>
        <p15:guide id="9" pos="70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gip-sne.fr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psne.atlassian.net/servicedesk/customer/portals" TargetMode="External"/><Relationship Id="rId2" Type="http://schemas.openxmlformats.org/officeDocument/2006/relationships/hyperlink" Target="https://sne.info.application.logement.gouv.fr/documentation-generale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29B3347-61D4-73BF-1874-EF82047A16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41087" y="2088506"/>
            <a:ext cx="6750913" cy="2606494"/>
          </a:xfrm>
        </p:spPr>
        <p:txBody>
          <a:bodyPr/>
          <a:lstStyle/>
          <a:p>
            <a:pPr algn="l"/>
            <a:r>
              <a:rPr lang="fr-FR" dirty="0"/>
              <a:t>Les évolutions informatiques </a:t>
            </a:r>
          </a:p>
          <a:p>
            <a:pPr algn="l"/>
            <a:r>
              <a:rPr lang="fr-FR" dirty="0"/>
              <a:t>du SNE, au service des guichets</a:t>
            </a:r>
          </a:p>
          <a:p>
            <a:pPr lvl="1"/>
            <a:endParaRPr lang="fr-FR" sz="1600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7932533-58C0-5AE0-9627-9F788DD983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49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39D7A0-6678-F958-E155-544311C39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données DRM dans le SNE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143CF9-06A4-38C7-FC95-C12F2E73A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800" y="1356952"/>
            <a:ext cx="11342400" cy="515104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accent1"/>
                </a:solidFill>
                <a:latin typeface="+mj-lt"/>
              </a:rPr>
              <a:t>Les principes </a:t>
            </a:r>
          </a:p>
          <a:p>
            <a:pPr>
              <a:spcAft>
                <a:spcPts val="0"/>
              </a:spcAft>
            </a:pPr>
            <a:endParaRPr lang="fr-FR" sz="1050" dirty="0">
              <a:solidFill>
                <a:schemeClr val="accent1"/>
              </a:solidFill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fr-FR" b="1" dirty="0"/>
              <a:t>L’API DRM </a:t>
            </a:r>
            <a:r>
              <a:rPr lang="fr-FR" dirty="0">
                <a:solidFill>
                  <a:schemeClr val="tx1"/>
                </a:solidFill>
              </a:rPr>
              <a:t>(</a:t>
            </a:r>
            <a:r>
              <a:rPr lang="fr-FR" b="1" dirty="0">
                <a:solidFill>
                  <a:schemeClr val="tx1"/>
                </a:solidFill>
              </a:rPr>
              <a:t>D</a:t>
            </a:r>
            <a:r>
              <a:rPr lang="fr-FR" dirty="0">
                <a:solidFill>
                  <a:schemeClr val="tx1"/>
                </a:solidFill>
              </a:rPr>
              <a:t>ispositif de </a:t>
            </a:r>
            <a:r>
              <a:rPr lang="fr-FR" b="1" dirty="0">
                <a:solidFill>
                  <a:schemeClr val="tx1"/>
                </a:solidFill>
              </a:rPr>
              <a:t>R</a:t>
            </a:r>
            <a:r>
              <a:rPr lang="fr-FR" dirty="0">
                <a:solidFill>
                  <a:schemeClr val="tx1"/>
                </a:solidFill>
              </a:rPr>
              <a:t>essources </a:t>
            </a:r>
            <a:r>
              <a:rPr lang="fr-FR" b="1" dirty="0">
                <a:solidFill>
                  <a:schemeClr val="tx1"/>
                </a:solidFill>
              </a:rPr>
              <a:t>M</a:t>
            </a:r>
            <a:r>
              <a:rPr lang="fr-FR" dirty="0">
                <a:solidFill>
                  <a:schemeClr val="tx1"/>
                </a:solidFill>
              </a:rPr>
              <a:t>ensuelles dont l’opérateur "technique" est la CNAV) </a:t>
            </a:r>
            <a:r>
              <a:rPr lang="fr-FR" b="1" dirty="0"/>
              <a:t>permet de récupérer les données issues des bases de données PASRAU </a:t>
            </a:r>
            <a:r>
              <a:rPr lang="fr-FR" dirty="0">
                <a:solidFill>
                  <a:schemeClr val="tx1"/>
                </a:solidFill>
              </a:rPr>
              <a:t>(Prélèvement à la source pour les revenus autres) </a:t>
            </a:r>
            <a:r>
              <a:rPr lang="fr-FR" b="1" dirty="0"/>
              <a:t>et DSN </a:t>
            </a:r>
            <a:r>
              <a:rPr lang="fr-FR" dirty="0">
                <a:solidFill>
                  <a:schemeClr val="tx1"/>
                </a:solidFill>
              </a:rPr>
              <a:t>(Déclaration sociale nominative), </a:t>
            </a:r>
            <a:r>
              <a:rPr lang="fr-FR" b="1" dirty="0"/>
              <a:t>puis de les afficher en complément des données saisies par le demandeur ou le guichet </a:t>
            </a:r>
            <a:r>
              <a:rPr lang="fr-FR" dirty="0">
                <a:solidFill>
                  <a:schemeClr val="tx1"/>
                </a:solidFill>
              </a:rPr>
              <a:t>(</a:t>
            </a:r>
            <a:r>
              <a:rPr lang="fr-FR" dirty="0" err="1">
                <a:solidFill>
                  <a:schemeClr val="tx1"/>
                </a:solidFill>
              </a:rPr>
              <a:t>cf</a:t>
            </a:r>
            <a:r>
              <a:rPr lang="fr-FR" dirty="0">
                <a:solidFill>
                  <a:schemeClr val="tx1"/>
                </a:solidFill>
              </a:rPr>
              <a:t>, affichage des données DRM dans le SNE ci-dessous). </a:t>
            </a:r>
          </a:p>
          <a:p>
            <a:pPr algn="just">
              <a:spcBef>
                <a:spcPts val="600"/>
              </a:spcBef>
            </a:pPr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dirty="0">
                <a:solidFill>
                  <a:schemeClr val="tx1"/>
                </a:solidFill>
              </a:rPr>
              <a:t>Pour rappel, </a:t>
            </a:r>
            <a:r>
              <a:rPr lang="fr-FR" b="1" dirty="0"/>
              <a:t>seuls les revenus mensuels des demandeurs disposant d'un NIR permanent</a:t>
            </a:r>
            <a:r>
              <a:rPr lang="fr-FR" dirty="0">
                <a:solidFill>
                  <a:schemeClr val="tx1"/>
                </a:solidFill>
              </a:rPr>
              <a:t> feront l'objet d'un appel à l'API DRM. Sont exclus les demandeurs sans NIR ou disposant d'un NIR temporaire, les </a:t>
            </a:r>
            <a:r>
              <a:rPr lang="fr-FR" dirty="0" err="1">
                <a:solidFill>
                  <a:schemeClr val="tx1"/>
                </a:solidFill>
              </a:rPr>
              <a:t>co-demandeurs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dirty="0">
                <a:solidFill>
                  <a:schemeClr val="tx1"/>
                </a:solidFill>
              </a:rPr>
              <a:t>Par mesure de sécurité, des </a:t>
            </a:r>
            <a:r>
              <a:rPr lang="fr-FR" b="1" dirty="0"/>
              <a:t>contrôles de cohérence </a:t>
            </a:r>
            <a:r>
              <a:rPr lang="fr-FR" dirty="0">
                <a:solidFill>
                  <a:schemeClr val="tx1"/>
                </a:solidFill>
              </a:rPr>
              <a:t>seront réalisés afin d’exclure tout affichage s’il y a la moindre discordance entre les éléments de civilité et le NIR connus dans le SNE et dans DRM.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b="1" dirty="0"/>
              <a:t>Les données du DRM et les données déclaratives du SNE co-existeront</a:t>
            </a:r>
            <a:r>
              <a:rPr lang="fr-FR" dirty="0">
                <a:solidFill>
                  <a:schemeClr val="tx1"/>
                </a:solidFill>
              </a:rPr>
              <a:t>. Cette décision permet de </a:t>
            </a:r>
            <a:r>
              <a:rPr lang="fr-FR" b="1" dirty="0"/>
              <a:t>respecter le droit des demandeurs à signaler toute anomalie/manque</a:t>
            </a:r>
            <a:r>
              <a:rPr lang="fr-FR" b="1" dirty="0">
                <a:solidFill>
                  <a:schemeClr val="tx1"/>
                </a:solidFill>
              </a:rPr>
              <a:t>. </a:t>
            </a:r>
            <a:r>
              <a:rPr lang="fr-FR" dirty="0">
                <a:solidFill>
                  <a:schemeClr val="tx1"/>
                </a:solidFill>
              </a:rPr>
              <a:t>Elle permet également de </a:t>
            </a:r>
            <a:r>
              <a:rPr lang="fr-FR" b="1" dirty="0"/>
              <a:t>pallier le caractère non exhaustif des données du DRM</a:t>
            </a:r>
            <a:r>
              <a:rPr lang="fr-FR" dirty="0">
                <a:solidFill>
                  <a:schemeClr val="tx1"/>
                </a:solidFill>
              </a:rPr>
              <a:t>. De même, le comportement sur les PJ n’est pas bousculé par l’arrivée de DRM.</a:t>
            </a:r>
          </a:p>
          <a:p>
            <a:pPr algn="just"/>
            <a:endParaRPr lang="fr-FR" sz="800" dirty="0"/>
          </a:p>
          <a:p>
            <a:pPr algn="just"/>
            <a:endParaRPr lang="fr-FR" sz="800" dirty="0"/>
          </a:p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accent1"/>
                </a:solidFill>
                <a:latin typeface="+mj-lt"/>
              </a:rPr>
              <a:t>Fonctionnement en mode nominal</a:t>
            </a:r>
          </a:p>
          <a:p>
            <a:pPr>
              <a:spcAft>
                <a:spcPts val="0"/>
              </a:spcAft>
            </a:pPr>
            <a:endParaRPr lang="fr-FR" sz="1050" dirty="0">
              <a:solidFill>
                <a:schemeClr val="accent1"/>
              </a:solidFill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fr-FR" b="1" dirty="0"/>
              <a:t>L’API DRM appellera les données DRM pour toutes nouvelles demandes créées </a:t>
            </a:r>
            <a:r>
              <a:rPr lang="fr-FR" dirty="0">
                <a:solidFill>
                  <a:schemeClr val="tx1"/>
                </a:solidFill>
              </a:rPr>
              <a:t>dès leur validation, et </a:t>
            </a:r>
            <a:r>
              <a:rPr lang="fr-FR" b="1" dirty="0"/>
              <a:t>rendra visible aux professionnels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/>
              <a:t>les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/>
              <a:t>trois derniers mois de revenus</a:t>
            </a:r>
            <a:r>
              <a:rPr lang="fr-FR" dirty="0">
                <a:solidFill>
                  <a:schemeClr val="tx1"/>
                </a:solidFill>
              </a:rPr>
              <a:t>. Ensuite ces données seront actualisées tous les 22 du mois. </a:t>
            </a:r>
          </a:p>
          <a:p>
            <a:pPr algn="just">
              <a:spcBef>
                <a:spcPts val="600"/>
              </a:spcBef>
            </a:pPr>
            <a:r>
              <a:rPr lang="fr-FR" dirty="0">
                <a:solidFill>
                  <a:schemeClr val="tx1"/>
                </a:solidFill>
              </a:rPr>
              <a:t>Les professionnels pourront donc </a:t>
            </a:r>
            <a:r>
              <a:rPr lang="fr-FR" b="1" dirty="0"/>
              <a:t>comparer les données</a:t>
            </a:r>
            <a:r>
              <a:rPr lang="fr-FR" dirty="0">
                <a:solidFill>
                  <a:schemeClr val="tx1"/>
                </a:solidFill>
              </a:rPr>
              <a:t> déclaratives du </a:t>
            </a:r>
            <a:r>
              <a:rPr lang="fr-FR" b="1" dirty="0"/>
              <a:t>SNE</a:t>
            </a:r>
            <a:r>
              <a:rPr lang="fr-FR" dirty="0">
                <a:solidFill>
                  <a:schemeClr val="tx1"/>
                </a:solidFill>
              </a:rPr>
              <a:t>, les données contenues dans les </a:t>
            </a:r>
            <a:r>
              <a:rPr lang="fr-FR" b="1" dirty="0"/>
              <a:t>PJ</a:t>
            </a:r>
            <a:r>
              <a:rPr lang="fr-FR" dirty="0">
                <a:solidFill>
                  <a:schemeClr val="tx1"/>
                </a:solidFill>
              </a:rPr>
              <a:t> et les données du </a:t>
            </a:r>
            <a:r>
              <a:rPr lang="fr-FR" b="1" dirty="0"/>
              <a:t>DRM</a:t>
            </a:r>
            <a:r>
              <a:rPr lang="fr-FR" dirty="0">
                <a:solidFill>
                  <a:schemeClr val="tx1"/>
                </a:solidFill>
              </a:rPr>
              <a:t> lors de l’instruction des dossiers. </a:t>
            </a:r>
          </a:p>
          <a:p>
            <a:pPr algn="just">
              <a:spcBef>
                <a:spcPts val="600"/>
              </a:spcBef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DB9A2E6-5137-5F9F-6348-DE926EED9792}"/>
              </a:ext>
            </a:extLst>
          </p:cNvPr>
          <p:cNvSpPr txBox="1">
            <a:spLocks/>
          </p:cNvSpPr>
          <p:nvPr/>
        </p:nvSpPr>
        <p:spPr>
          <a:xfrm>
            <a:off x="2298441" y="6144100"/>
            <a:ext cx="7595118" cy="2425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t" anchorCtr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4000"/>
              <a:buFontTx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Tx/>
              <a:buNone/>
              <a:defRPr sz="17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venir Next LT Pro Light" panose="020B0304020202020204" pitchFamily="34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fr-FR" sz="1400" b="1" dirty="0">
                <a:solidFill>
                  <a:schemeClr val="accent1"/>
                </a:solidFill>
                <a:latin typeface="+mj-lt"/>
              </a:rPr>
              <a:t>Les données DRM seront consultables dans le SNE et dans les SI privatifs par webservice</a:t>
            </a:r>
            <a:endParaRPr lang="fr-FR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192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19DB3-51B7-0FB4-CADA-9FDA09C30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02658-849E-1AF9-FDE3-6AA11658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Ecran « ressources mensuelles » dans le SNE 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12C442E-84EB-A7B7-4A68-7840BA30D4E3}"/>
              </a:ext>
            </a:extLst>
          </p:cNvPr>
          <p:cNvGrpSpPr/>
          <p:nvPr/>
        </p:nvGrpSpPr>
        <p:grpSpPr>
          <a:xfrm>
            <a:off x="1231498" y="1864147"/>
            <a:ext cx="10306197" cy="3910644"/>
            <a:chOff x="1560682" y="1973875"/>
            <a:chExt cx="10306197" cy="3910644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CE12A6FF-5349-7571-EABB-FC820D7FDBC3}"/>
                </a:ext>
              </a:extLst>
            </p:cNvPr>
            <p:cNvGrpSpPr/>
            <p:nvPr/>
          </p:nvGrpSpPr>
          <p:grpSpPr>
            <a:xfrm>
              <a:off x="1560682" y="1973875"/>
              <a:ext cx="8743906" cy="3910644"/>
              <a:chOff x="1724047" y="2112536"/>
              <a:chExt cx="8743906" cy="3910644"/>
            </a:xfrm>
          </p:grpSpPr>
          <p:pic>
            <p:nvPicPr>
              <p:cNvPr id="20" name="Graphique 1">
                <a:extLst>
                  <a:ext uri="{FF2B5EF4-FFF2-40B4-BE49-F238E27FC236}">
                    <a16:creationId xmlns:a16="http://schemas.microsoft.com/office/drawing/2014/main" id="{07F59D30-F777-82C7-F779-03EF1A9D63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9604" b="8272"/>
              <a:stretch/>
            </p:blipFill>
            <p:spPr bwMode="auto">
              <a:xfrm>
                <a:off x="1724047" y="2112536"/>
                <a:ext cx="8743906" cy="391064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6EA49B-1D0E-7CB0-1660-EFC60BEFA427}"/>
                  </a:ext>
                </a:extLst>
              </p:cNvPr>
              <p:cNvSpPr/>
              <p:nvPr/>
            </p:nvSpPr>
            <p:spPr>
              <a:xfrm>
                <a:off x="6686550" y="2914650"/>
                <a:ext cx="571500" cy="889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6672315-11BC-53EA-89CF-5F2BEEC704AE}"/>
                  </a:ext>
                </a:extLst>
              </p:cNvPr>
              <p:cNvSpPr/>
              <p:nvPr/>
            </p:nvSpPr>
            <p:spPr>
              <a:xfrm>
                <a:off x="6686550" y="3155950"/>
                <a:ext cx="571500" cy="889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4CC98BD-4623-77FB-7D5B-DC68478D5DF1}"/>
                  </a:ext>
                </a:extLst>
              </p:cNvPr>
              <p:cNvSpPr/>
              <p:nvPr/>
            </p:nvSpPr>
            <p:spPr>
              <a:xfrm>
                <a:off x="6686550" y="3308350"/>
                <a:ext cx="571500" cy="889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A30AD8-7BBC-1A82-9D8B-52B202258815}"/>
                  </a:ext>
                </a:extLst>
              </p:cNvPr>
              <p:cNvSpPr/>
              <p:nvPr/>
            </p:nvSpPr>
            <p:spPr>
              <a:xfrm>
                <a:off x="6686550" y="3460750"/>
                <a:ext cx="571500" cy="889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" name="Accolade fermante 15">
              <a:extLst>
                <a:ext uri="{FF2B5EF4-FFF2-40B4-BE49-F238E27FC236}">
                  <a16:creationId xmlns:a16="http://schemas.microsoft.com/office/drawing/2014/main" id="{9CFDAC0A-6F92-9F53-E7C7-251EC288D306}"/>
                </a:ext>
              </a:extLst>
            </p:cNvPr>
            <p:cNvSpPr/>
            <p:nvPr/>
          </p:nvSpPr>
          <p:spPr>
            <a:xfrm>
              <a:off x="10211921" y="2255520"/>
              <a:ext cx="410359" cy="14732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B731513-A64C-5609-E971-E5BD532EDEB8}"/>
                </a:ext>
              </a:extLst>
            </p:cNvPr>
            <p:cNvSpPr txBox="1"/>
            <p:nvPr/>
          </p:nvSpPr>
          <p:spPr>
            <a:xfrm>
              <a:off x="10622280" y="2531219"/>
              <a:ext cx="1235561" cy="87977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fr-FR" sz="1400" dirty="0"/>
                <a:t>Pièces justificatives fournies par le demandeur</a:t>
              </a:r>
            </a:p>
          </p:txBody>
        </p:sp>
        <p:sp>
          <p:nvSpPr>
            <p:cNvPr id="18" name="Accolade fermante 17">
              <a:extLst>
                <a:ext uri="{FF2B5EF4-FFF2-40B4-BE49-F238E27FC236}">
                  <a16:creationId xmlns:a16="http://schemas.microsoft.com/office/drawing/2014/main" id="{6039975E-2102-4BA3-9D17-16B6AC27EDA0}"/>
                </a:ext>
              </a:extLst>
            </p:cNvPr>
            <p:cNvSpPr/>
            <p:nvPr/>
          </p:nvSpPr>
          <p:spPr>
            <a:xfrm>
              <a:off x="10220959" y="3769360"/>
              <a:ext cx="410359" cy="1310640"/>
            </a:xfrm>
            <a:prstGeom prst="righ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34816DC-067A-9F3D-6474-CA41F209B7EF}"/>
                </a:ext>
              </a:extLst>
            </p:cNvPr>
            <p:cNvSpPr txBox="1"/>
            <p:nvPr/>
          </p:nvSpPr>
          <p:spPr>
            <a:xfrm>
              <a:off x="10631318" y="4083625"/>
              <a:ext cx="1235561" cy="682109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noAutofit/>
            </a:bodyPr>
            <a:lstStyle>
              <a:defPPr>
                <a:defRPr lang="fr-FR"/>
              </a:defPPr>
              <a:lvl1pPr>
                <a:defRPr sz="1400">
                  <a:highlight>
                    <a:srgbClr val="FFFF00"/>
                  </a:highlight>
                </a:defRPr>
              </a:lvl1pPr>
            </a:lstStyle>
            <a:p>
              <a:pPr algn="ctr"/>
              <a:r>
                <a:rPr lang="fr-FR" dirty="0"/>
                <a:t>Données reçues de l’administration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67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D1745-36CE-28EA-C35D-4DF11E9C0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9A8F077-5E67-DBA0-BD7C-684C594721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447" y="2894144"/>
            <a:ext cx="8460658" cy="2606494"/>
          </a:xfrm>
        </p:spPr>
        <p:txBody>
          <a:bodyPr/>
          <a:lstStyle/>
          <a:p>
            <a:pPr algn="ctr" fontAlgn="base"/>
            <a:r>
              <a:rPr lang="fr-CA" dirty="0"/>
              <a:t>Pour toute question, </a:t>
            </a:r>
          </a:p>
          <a:p>
            <a:pPr algn="ctr" fontAlgn="base"/>
            <a:endParaRPr lang="fr-CA" dirty="0"/>
          </a:p>
          <a:p>
            <a:pPr algn="ctr" fontAlgn="base"/>
            <a:r>
              <a:rPr lang="fr-CA" sz="3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contact@gip-sne.fr</a:t>
            </a:r>
            <a:r>
              <a:rPr lang="fr-CA" sz="3200" dirty="0">
                <a:solidFill>
                  <a:schemeClr val="accent2"/>
                </a:solidFill>
              </a:rPr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049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C0A3DE-549A-E473-BEFC-060F4D292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51460"/>
            <a:r>
              <a:rPr lang="fr-CA" dirty="0">
                <a:solidFill>
                  <a:srgbClr val="302783"/>
                </a:solidFill>
                <a:latin typeface="Avenir Next LT Pro Demi"/>
                <a:cs typeface="Segoe UI"/>
              </a:rPr>
              <a:t>Déploiement du nouveau dispatching « GDM » (Dispatching V2)</a:t>
            </a:r>
          </a:p>
          <a:p>
            <a:pPr indent="-251460"/>
            <a:endParaRPr lang="fr-FR" dirty="0">
              <a:solidFill>
                <a:srgbClr val="302783"/>
              </a:solidFill>
              <a:latin typeface="Avenir Next LT Pro Demi"/>
              <a:cs typeface="Segoe UI"/>
            </a:endParaRPr>
          </a:p>
          <a:p>
            <a:pPr indent="-251460"/>
            <a:r>
              <a:rPr lang="fr-CA" dirty="0">
                <a:solidFill>
                  <a:srgbClr val="302783"/>
                </a:solidFill>
                <a:latin typeface="Avenir Next LT Pro Demi"/>
                <a:cs typeface="Segoe UI"/>
              </a:rPr>
              <a:t>Raccordement au Dispositif de Ressources Mensuelles (DRM)</a:t>
            </a:r>
          </a:p>
          <a:p>
            <a:pPr marL="457200" lvl="2" indent="-179705">
              <a:buFont typeface="Wingdings" panose="020B0704020202020204" pitchFamily="34" charset="0"/>
              <a:buChar char="§"/>
            </a:pP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9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D2E49C5-32DD-369A-7CDF-1DECF3F05A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62945" y="2385054"/>
            <a:ext cx="6190946" cy="2606494"/>
          </a:xfrm>
        </p:spPr>
        <p:txBody>
          <a:bodyPr anchor="ctr"/>
          <a:lstStyle/>
          <a:p>
            <a:r>
              <a:rPr lang="fr-CA" dirty="0"/>
              <a:t>Déploiement du nouveau dispatching « GDM »</a:t>
            </a:r>
          </a:p>
        </p:txBody>
      </p:sp>
    </p:spTree>
    <p:extLst>
      <p:ext uri="{BB962C8B-B14F-4D97-AF65-F5344CB8AC3E}">
        <p14:creationId xmlns:p14="http://schemas.microsoft.com/office/powerpoint/2010/main" val="34441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9CC25-0F14-F9FC-986D-C10A67F24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FCC9C-0677-BA16-808E-FD187BD19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000" y="15811"/>
            <a:ext cx="10343500" cy="1260000"/>
          </a:xfrm>
        </p:spPr>
        <p:txBody>
          <a:bodyPr/>
          <a:lstStyle/>
          <a:p>
            <a:r>
              <a:rPr lang="fr-FR" dirty="0"/>
              <a:t>GDM, un projet-clé permettant de fiabiliser et d’améliorer la synchronisation des données</a:t>
            </a: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40436F93-6DA9-194E-C099-92E13C4A401F}"/>
              </a:ext>
            </a:extLst>
          </p:cNvPr>
          <p:cNvSpPr>
            <a:spLocks noGrp="1"/>
          </p:cNvSpPr>
          <p:nvPr/>
        </p:nvSpPr>
        <p:spPr>
          <a:xfrm>
            <a:off x="6319389" y="6090082"/>
            <a:ext cx="957517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57444-D562-4BD2-923C-B47D5B46803B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9" name="ZoneTexte 4">
            <a:extLst>
              <a:ext uri="{FF2B5EF4-FFF2-40B4-BE49-F238E27FC236}">
                <a16:creationId xmlns:a16="http://schemas.microsoft.com/office/drawing/2014/main" id="{6F29A563-8670-65C1-6896-80145D16835B}"/>
              </a:ext>
            </a:extLst>
          </p:cNvPr>
          <p:cNvSpPr txBox="1"/>
          <p:nvPr/>
        </p:nvSpPr>
        <p:spPr>
          <a:xfrm>
            <a:off x="634201" y="1826432"/>
            <a:ext cx="4430507" cy="36009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200" b="1" dirty="0">
                <a:solidFill>
                  <a:schemeClr val="accent1"/>
                </a:solidFill>
                <a:latin typeface="Avenir Next LT Pro Demi"/>
              </a:rPr>
              <a:t>Les irritants actuels </a:t>
            </a:r>
          </a:p>
          <a:p>
            <a:pPr algn="just"/>
            <a:endParaRPr lang="fr-FR" sz="1200" dirty="0">
              <a:solidFill>
                <a:schemeClr val="accent6"/>
              </a:solidFill>
            </a:endParaRPr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1200" dirty="0"/>
              <a:t>Les guichets sont obligés d’attendre J+1 pour réceptionner des données modifiées par les autres guichets.</a:t>
            </a:r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1200" dirty="0"/>
              <a:t>Les données envoyées par mail ne concernent que celles du CERFA et non les PJ, la cotation, les  événements de la demande, …</a:t>
            </a:r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1200" dirty="0"/>
              <a:t>Le dispositif de diffusion est complexe : de la génération par le SNE d’un mail chiffré jusqu’à l’intégration par le SI des guichets.</a:t>
            </a:r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1200" dirty="0"/>
              <a:t>Les guichets ne savent pas quelles données (</a:t>
            </a:r>
            <a:r>
              <a:rPr lang="fr-FR" sz="1200" dirty="0" err="1"/>
              <a:t>cerfa</a:t>
            </a:r>
            <a:r>
              <a:rPr lang="fr-FR" sz="1200" dirty="0"/>
              <a:t> et/ou hors </a:t>
            </a:r>
            <a:r>
              <a:rPr lang="fr-FR" sz="1200" dirty="0" err="1"/>
              <a:t>cerfa</a:t>
            </a:r>
            <a:r>
              <a:rPr lang="fr-FR" sz="1200" dirty="0"/>
              <a:t>) ont été modifiées sur les demandes mouvementées. Ils sont donc obligés d’appeler plusieurs web services unitaires pour récupérer l’intégralité des données d’une même demande.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319DE0C-8E65-3FC8-E46D-B28881F4A9DD}"/>
              </a:ext>
            </a:extLst>
          </p:cNvPr>
          <p:cNvSpPr/>
          <p:nvPr/>
        </p:nvSpPr>
        <p:spPr>
          <a:xfrm>
            <a:off x="5340613" y="2221052"/>
            <a:ext cx="517203" cy="509658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5400000" scaled="0"/>
          </a:gradFill>
          <a:ln>
            <a:noFill/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322C83-3582-5AB9-ED0C-845873D4E78A}"/>
              </a:ext>
            </a:extLst>
          </p:cNvPr>
          <p:cNvSpPr/>
          <p:nvPr/>
        </p:nvSpPr>
        <p:spPr>
          <a:xfrm>
            <a:off x="5978728" y="2222505"/>
            <a:ext cx="5152145" cy="40477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all" spc="0" normalizeH="0" baseline="0" noProof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 SI DU guichet </a:t>
            </a:r>
            <a:r>
              <a:rPr kumimoji="0" lang="fr-FR" sz="1100" b="1" i="0" u="sng" strike="noStrike" kern="0" cap="all" spc="0" normalizeH="0" baseline="0" noProof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Appelle à TOUT MOMENT </a:t>
            </a:r>
            <a:r>
              <a:rPr kumimoji="0" lang="fr-FR" sz="1100" b="1" i="0" u="none" strike="noStrike" kern="0" cap="all" spc="0" normalizeH="0" baseline="0" noProof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 nouveau dispatching (WebService GDM)</a:t>
            </a:r>
            <a:endParaRPr lang="fr-FR" sz="1100" b="1" i="0" strike="noStrike" kern="0" cap="all" spc="0" normalizeH="0" baseline="0" noProof="1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564D89C-2CFF-3282-BAC9-0422F33F6044}"/>
              </a:ext>
            </a:extLst>
          </p:cNvPr>
          <p:cNvSpPr txBox="1"/>
          <p:nvPr/>
        </p:nvSpPr>
        <p:spPr>
          <a:xfrm>
            <a:off x="5978727" y="2826459"/>
            <a:ext cx="5152144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+mj-lt"/>
              </a:rPr>
              <a:t>Pour connaître les derniers « mouvements* » sur </a:t>
            </a:r>
            <a:r>
              <a:rPr lang="fr-FR" sz="1100" kern="0" noProof="1">
                <a:latin typeface="+mj-lt"/>
              </a:rPr>
              <a:t>toutes les données de toutes </a:t>
            </a:r>
            <a:r>
              <a:rPr kumimoji="0" lang="fr-FR" sz="1100" b="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+mj-lt"/>
              </a:rPr>
              <a:t>les demandes à partir d’une date et heure donnée.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800822-6C98-E4A3-D58F-BA255EA7387D}"/>
              </a:ext>
            </a:extLst>
          </p:cNvPr>
          <p:cNvSpPr/>
          <p:nvPr/>
        </p:nvSpPr>
        <p:spPr>
          <a:xfrm>
            <a:off x="5978728" y="3591305"/>
            <a:ext cx="5152144" cy="4308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all" spc="0" normalizeH="0" baseline="0" noProof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 SI DU GUICHET RÉCUPÈRE la liste de TOUTES LES demandes Mouvementées*</a:t>
            </a:r>
            <a:endParaRPr lang="fr-FR" sz="1100" b="1" i="0" u="none" strike="noStrike" kern="0" cap="all" spc="0" normalizeH="0" baseline="0" noProof="1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2D9CD1D0-5A1F-2111-EBDE-2163F65D80C2}"/>
              </a:ext>
            </a:extLst>
          </p:cNvPr>
          <p:cNvSpPr txBox="1"/>
          <p:nvPr/>
        </p:nvSpPr>
        <p:spPr>
          <a:xfrm>
            <a:off x="5978727" y="4136153"/>
            <a:ext cx="5152144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fr-FR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noProof="1">
                <a:solidFill>
                  <a:schemeClr val="tx1"/>
                </a:solidFill>
              </a:rPr>
              <a:t>Le guichet reçoit la liste des numéros des demandes mouvementées* avec la </a:t>
            </a:r>
            <a:r>
              <a:rPr lang="fr-FR" sz="1100" u="sng" noProof="1">
                <a:solidFill>
                  <a:schemeClr val="tx1"/>
                </a:solidFill>
              </a:rPr>
              <a:t>typologie des données </a:t>
            </a:r>
            <a:r>
              <a:rPr lang="fr-FR" sz="1100" noProof="1">
                <a:solidFill>
                  <a:schemeClr val="tx1"/>
                </a:solidFill>
              </a:rPr>
              <a:t>modifiées : </a:t>
            </a:r>
            <a:r>
              <a:rPr lang="fr-FR" sz="1100" b="0" i="1" noProof="1">
                <a:solidFill>
                  <a:schemeClr val="tx1"/>
                </a:solidFill>
              </a:rPr>
              <a:t>Cerfa, DALO, Événements, Contingent, Attributions, Cotation (note et priorité hors cerfa) ou pièces justificatives</a:t>
            </a:r>
            <a:r>
              <a:rPr lang="fr-FR" sz="1100" i="1" noProof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6D8B85-0552-0D70-D87B-E6E25EC93485}"/>
              </a:ext>
            </a:extLst>
          </p:cNvPr>
          <p:cNvSpPr/>
          <p:nvPr/>
        </p:nvSpPr>
        <p:spPr>
          <a:xfrm>
            <a:off x="5340613" y="3587986"/>
            <a:ext cx="517203" cy="509657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5400000" scaled="0"/>
          </a:gradFill>
          <a:ln>
            <a:noFill/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cap="all" noProof="1">
                <a:solidFill>
                  <a:schemeClr val="accent2">
                    <a:lumMod val="50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16" name="Flèche : chevron 17">
            <a:extLst>
              <a:ext uri="{FF2B5EF4-FFF2-40B4-BE49-F238E27FC236}">
                <a16:creationId xmlns:a16="http://schemas.microsoft.com/office/drawing/2014/main" id="{5CD370B6-35AB-84B9-E198-2F6D5D9CC5F0}"/>
              </a:ext>
            </a:extLst>
          </p:cNvPr>
          <p:cNvSpPr/>
          <p:nvPr/>
        </p:nvSpPr>
        <p:spPr>
          <a:xfrm rot="5400000">
            <a:off x="5435420" y="3008130"/>
            <a:ext cx="327587" cy="207216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noProof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15BCB4-FA56-2C87-A578-9E0F0F6440A1}"/>
              </a:ext>
            </a:extLst>
          </p:cNvPr>
          <p:cNvSpPr/>
          <p:nvPr/>
        </p:nvSpPr>
        <p:spPr>
          <a:xfrm>
            <a:off x="5978728" y="4943880"/>
            <a:ext cx="5152143" cy="42924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fr-FR" sz="1100" b="1" i="0" u="none" strike="noStrike" kern="0" cap="all" spc="0" normalizeH="0" baseline="0" noProof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AppeLS Unitaires pour récupére</a:t>
            </a:r>
            <a:r>
              <a:rPr lang="fr-FR" sz="1100" b="1" kern="0" cap="all" noProof="1">
                <a:solidFill>
                  <a:schemeClr val="accent2"/>
                </a:solidFill>
                <a:latin typeface="+mj-lt"/>
              </a:rPr>
              <a:t>r UNIQUEMENT les données des demandes de logement social modifiées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31BE1E54-5FB8-6C96-4A55-F671CF79932E}"/>
              </a:ext>
            </a:extLst>
          </p:cNvPr>
          <p:cNvSpPr txBox="1"/>
          <p:nvPr/>
        </p:nvSpPr>
        <p:spPr>
          <a:xfrm>
            <a:off x="5978729" y="5492267"/>
            <a:ext cx="5152142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8 webservices </a:t>
            </a:r>
            <a:r>
              <a:rPr kumimoji="0" lang="fr-FR" sz="110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disponibles</a:t>
            </a:r>
            <a:r>
              <a:rPr kumimoji="0" lang="fr-FR" sz="1100" b="1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sz="1100" b="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pour récupérer les nouvelles données uniquement par typologie : </a:t>
            </a:r>
            <a:r>
              <a:rPr lang="fr-FR" sz="1100" i="1" kern="0" noProof="1">
                <a:latin typeface="+mj-lt"/>
              </a:rPr>
              <a:t>Cerfa, DALO, Événements, Contingent, Attributions, Cotation (note et priorité hors cerfa) ou pièces justificatives.</a:t>
            </a:r>
            <a:endParaRPr kumimoji="0" lang="fr-FR" sz="1100" b="0" i="0" u="none" strike="noStrike" kern="0" cap="none" spc="0" normalizeH="0" baseline="0" noProof="1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260137-83AB-9D69-8CAE-F927A1F67638}"/>
              </a:ext>
            </a:extLst>
          </p:cNvPr>
          <p:cNvSpPr/>
          <p:nvPr/>
        </p:nvSpPr>
        <p:spPr>
          <a:xfrm>
            <a:off x="5340613" y="4943880"/>
            <a:ext cx="517203" cy="509656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5400000" scaled="0"/>
          </a:gradFill>
          <a:ln>
            <a:noFill/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cap="all" noProof="1">
                <a:solidFill>
                  <a:schemeClr val="accent3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20" name="Rectangle : coins arrondis 26">
            <a:extLst>
              <a:ext uri="{FF2B5EF4-FFF2-40B4-BE49-F238E27FC236}">
                <a16:creationId xmlns:a16="http://schemas.microsoft.com/office/drawing/2014/main" id="{7FDBC022-9543-C95C-631F-A3B0AFA4A2B9}"/>
              </a:ext>
            </a:extLst>
          </p:cNvPr>
          <p:cNvSpPr/>
          <p:nvPr/>
        </p:nvSpPr>
        <p:spPr>
          <a:xfrm rot="1915891">
            <a:off x="10876844" y="2237032"/>
            <a:ext cx="1010086" cy="23181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Nouveau</a:t>
            </a:r>
          </a:p>
        </p:txBody>
      </p:sp>
      <p:sp>
        <p:nvSpPr>
          <p:cNvPr id="21" name="Rectangle : coins arrondis 27">
            <a:extLst>
              <a:ext uri="{FF2B5EF4-FFF2-40B4-BE49-F238E27FC236}">
                <a16:creationId xmlns:a16="http://schemas.microsoft.com/office/drawing/2014/main" id="{F03AEA90-9009-9F9E-F63B-C8DB409CDAE7}"/>
              </a:ext>
            </a:extLst>
          </p:cNvPr>
          <p:cNvSpPr/>
          <p:nvPr/>
        </p:nvSpPr>
        <p:spPr>
          <a:xfrm rot="1915891">
            <a:off x="10864118" y="3724310"/>
            <a:ext cx="1035537" cy="19097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Nouveau</a:t>
            </a:r>
          </a:p>
        </p:txBody>
      </p:sp>
      <p:sp>
        <p:nvSpPr>
          <p:cNvPr id="22" name="ZoneTexte 28">
            <a:extLst>
              <a:ext uri="{FF2B5EF4-FFF2-40B4-BE49-F238E27FC236}">
                <a16:creationId xmlns:a16="http://schemas.microsoft.com/office/drawing/2014/main" id="{C9E25A25-CDA0-31A1-DF96-A253126BFFE5}"/>
              </a:ext>
            </a:extLst>
          </p:cNvPr>
          <p:cNvSpPr txBox="1"/>
          <p:nvPr/>
        </p:nvSpPr>
        <p:spPr>
          <a:xfrm>
            <a:off x="469407" y="6453222"/>
            <a:ext cx="89672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kern="0" noProof="1">
                <a:latin typeface="+mj-lt"/>
              </a:rPr>
              <a:t>* Un </a:t>
            </a:r>
            <a:r>
              <a:rPr kumimoji="0" lang="fr-FR" sz="1200" b="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+mj-lt"/>
              </a:rPr>
              <a:t>mouvement est une création, une modification ou une suppression sur une demande de logement social </a:t>
            </a:r>
            <a:endParaRPr lang="fr-FR" sz="1200"/>
          </a:p>
        </p:txBody>
      </p:sp>
      <p:sp>
        <p:nvSpPr>
          <p:cNvPr id="23" name="Flèche : chevron 29">
            <a:extLst>
              <a:ext uri="{FF2B5EF4-FFF2-40B4-BE49-F238E27FC236}">
                <a16:creationId xmlns:a16="http://schemas.microsoft.com/office/drawing/2014/main" id="{B9276502-711E-D6E2-7884-161E5BE78668}"/>
              </a:ext>
            </a:extLst>
          </p:cNvPr>
          <p:cNvSpPr/>
          <p:nvPr/>
        </p:nvSpPr>
        <p:spPr>
          <a:xfrm rot="5400000">
            <a:off x="5444806" y="4364023"/>
            <a:ext cx="327587" cy="207216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noProof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ZoneTexte 30">
            <a:extLst>
              <a:ext uri="{FF2B5EF4-FFF2-40B4-BE49-F238E27FC236}">
                <a16:creationId xmlns:a16="http://schemas.microsoft.com/office/drawing/2014/main" id="{1B6F56DE-372F-6B47-38FC-B4FD414299F1}"/>
              </a:ext>
            </a:extLst>
          </p:cNvPr>
          <p:cNvSpPr txBox="1"/>
          <p:nvPr/>
        </p:nvSpPr>
        <p:spPr>
          <a:xfrm>
            <a:off x="5340613" y="1826432"/>
            <a:ext cx="324030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chemeClr val="accent1"/>
                </a:solidFill>
                <a:latin typeface="Avenir Next LT Pro Demi"/>
              </a:rPr>
              <a:t>Le nouveau service</a:t>
            </a:r>
          </a:p>
        </p:txBody>
      </p:sp>
    </p:spTree>
    <p:extLst>
      <p:ext uri="{BB962C8B-B14F-4D97-AF65-F5344CB8AC3E}">
        <p14:creationId xmlns:p14="http://schemas.microsoft.com/office/powerpoint/2010/main" val="74290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18A26-7272-DC47-29A4-C4AC7F383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85D616-D227-CB54-0680-427400D2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000" y="15811"/>
            <a:ext cx="10343500" cy="1260000"/>
          </a:xfrm>
        </p:spPr>
        <p:txBody>
          <a:bodyPr/>
          <a:lstStyle/>
          <a:p>
            <a:r>
              <a:rPr lang="fr-FR"/>
              <a:t>GDM, un projet-clé permettant de fiabiliser et d’améliorer la synchronisation des données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99770D-80CF-150C-F2CA-01B492E50B75}"/>
              </a:ext>
            </a:extLst>
          </p:cNvPr>
          <p:cNvGrpSpPr/>
          <p:nvPr/>
        </p:nvGrpSpPr>
        <p:grpSpPr>
          <a:xfrm>
            <a:off x="1613336" y="2142560"/>
            <a:ext cx="2780389" cy="2272123"/>
            <a:chOff x="1190549" y="1867710"/>
            <a:chExt cx="2780389" cy="302710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id="{A412F557-D09A-BD91-B4CD-9A36AD15DA18}"/>
                </a:ext>
              </a:extLst>
            </p:cNvPr>
            <p:cNvSpPr/>
            <p:nvPr/>
          </p:nvSpPr>
          <p:spPr>
            <a:xfrm>
              <a:off x="1190549" y="1867710"/>
              <a:ext cx="2780389" cy="97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>
                  <a:latin typeface="+mj-lt"/>
                </a:rPr>
                <a:t>Disposer des données les plus à jour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5E435E2-B36E-F89F-0B11-26E6EC0A488B}"/>
                </a:ext>
              </a:extLst>
            </p:cNvPr>
            <p:cNvSpPr/>
            <p:nvPr/>
          </p:nvSpPr>
          <p:spPr>
            <a:xfrm>
              <a:off x="1198938" y="2734811"/>
              <a:ext cx="2772000" cy="21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52000" rIns="252000" bIns="252000" rtlCol="0" anchor="ctr"/>
            <a:lstStyle/>
            <a:p>
              <a:r>
                <a:rPr lang="fr-FR" sz="1400" b="1" kern="100">
                  <a:solidFill>
                    <a:schemeClr val="accent1"/>
                  </a:solidFill>
                  <a:latin typeface="Avenir Next LT Pro"/>
                  <a:cs typeface="Times New Roman"/>
                </a:rPr>
                <a:t>Recevoir les mouvements sur les demandes de logement social en stock et créés par les autres guichets</a:t>
              </a:r>
              <a:r>
                <a:rPr lang="fr-FR" sz="1400" b="1" kern="100">
                  <a:solidFill>
                    <a:schemeClr val="accent1"/>
                  </a:solidFill>
                  <a:effectLst/>
                  <a:latin typeface="Avenir Next LT Pro"/>
                  <a:ea typeface="Avenir Next LT Pro Light" panose="020B0304020202020204" pitchFamily="34" charset="0"/>
                  <a:cs typeface="Times New Roman"/>
                </a:rPr>
                <a:t> </a:t>
              </a:r>
              <a:r>
                <a:rPr lang="fr-FR" sz="1400" kern="100">
                  <a:solidFill>
                    <a:srgbClr val="191919"/>
                  </a:solidFill>
                  <a:latin typeface="Avenir Next LT Pro"/>
                  <a:cs typeface="Times New Roman"/>
                </a:rPr>
                <a:t>sans attendre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3A1E7140-DCD8-26CB-5208-16CA3DEEE691}"/>
              </a:ext>
            </a:extLst>
          </p:cNvPr>
          <p:cNvGrpSpPr/>
          <p:nvPr/>
        </p:nvGrpSpPr>
        <p:grpSpPr>
          <a:xfrm>
            <a:off x="4887281" y="2142561"/>
            <a:ext cx="2772000" cy="2272124"/>
            <a:chOff x="5358907" y="1867710"/>
            <a:chExt cx="2772000" cy="302710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9" name="Rectangle : coins arrondis 78">
              <a:extLst>
                <a:ext uri="{FF2B5EF4-FFF2-40B4-BE49-F238E27FC236}">
                  <a16:creationId xmlns:a16="http://schemas.microsoft.com/office/drawing/2014/main" id="{60AA2BD4-D1D8-0D50-DB8E-35EE95A9FA80}"/>
                </a:ext>
              </a:extLst>
            </p:cNvPr>
            <p:cNvSpPr/>
            <p:nvPr/>
          </p:nvSpPr>
          <p:spPr>
            <a:xfrm>
              <a:off x="5358907" y="1867710"/>
              <a:ext cx="2772000" cy="97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>
                  <a:latin typeface="+mj-lt"/>
                </a:rPr>
                <a:t>Gagner en flexibilité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7B62828-74FF-A1FB-615E-C053E05F3143}"/>
                </a:ext>
              </a:extLst>
            </p:cNvPr>
            <p:cNvSpPr/>
            <p:nvPr/>
          </p:nvSpPr>
          <p:spPr>
            <a:xfrm>
              <a:off x="5358907" y="2734811"/>
              <a:ext cx="2772000" cy="21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52000" rIns="252000" bIns="252000" rtlCol="0" anchor="ctr"/>
            <a:lstStyle/>
            <a:p>
              <a:r>
                <a:rPr lang="fr-FR" sz="1400" b="1" kern="100">
                  <a:solidFill>
                    <a:schemeClr val="accent1"/>
                  </a:solidFill>
                  <a:effectLst/>
                  <a:latin typeface="Avenir Next LT Pro" panose="020B0504020202020204" pitchFamily="34" charset="0"/>
                  <a:ea typeface="Avenir Next LT Pro Light" panose="020B0304020202020204" pitchFamily="34" charset="0"/>
                  <a:cs typeface="Times New Roman" panose="02020603050405020304" pitchFamily="18" charset="0"/>
                </a:rPr>
                <a:t>Fréquence et horaire de l’appel de GDM à votre main </a:t>
              </a:r>
              <a:r>
                <a:rPr lang="fr-FR" sz="1400" kern="100">
                  <a:solidFill>
                    <a:srgbClr val="191919"/>
                  </a:solidFill>
                  <a:effectLst/>
                  <a:latin typeface="Avenir Next LT Pro" panose="020B0504020202020204" pitchFamily="34" charset="0"/>
                  <a:ea typeface="Avenir Next LT Pro Light" panose="020B0304020202020204" pitchFamily="34" charset="0"/>
                  <a:cs typeface="Times New Roman" panose="02020603050405020304" pitchFamily="18" charset="0"/>
                </a:rPr>
                <a:t>là où avant les mails étaient reçus à une fréquence et un horaire déterminé</a:t>
              </a:r>
              <a:endParaRPr lang="fr-FR" sz="140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338F241D-516E-A574-22E5-DB1556875390}"/>
              </a:ext>
            </a:extLst>
          </p:cNvPr>
          <p:cNvGrpSpPr/>
          <p:nvPr/>
        </p:nvGrpSpPr>
        <p:grpSpPr>
          <a:xfrm>
            <a:off x="8152837" y="2142561"/>
            <a:ext cx="2746295" cy="2272124"/>
            <a:chOff x="8565792" y="1867710"/>
            <a:chExt cx="2746295" cy="302710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1" name="Rectangle : coins arrondis 80">
              <a:extLst>
                <a:ext uri="{FF2B5EF4-FFF2-40B4-BE49-F238E27FC236}">
                  <a16:creationId xmlns:a16="http://schemas.microsoft.com/office/drawing/2014/main" id="{BF6C46D8-0A9A-1F49-C166-EA3BC3C085C8}"/>
                </a:ext>
              </a:extLst>
            </p:cNvPr>
            <p:cNvSpPr/>
            <p:nvPr/>
          </p:nvSpPr>
          <p:spPr>
            <a:xfrm>
              <a:off x="8565792" y="1867710"/>
              <a:ext cx="2746295" cy="97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>
                  <a:latin typeface="+mj-lt"/>
                </a:rPr>
                <a:t>Être averti de toutes les modifications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1802509-F25D-82E7-460C-A8E7B23433E7}"/>
                </a:ext>
              </a:extLst>
            </p:cNvPr>
            <p:cNvSpPr/>
            <p:nvPr/>
          </p:nvSpPr>
          <p:spPr>
            <a:xfrm>
              <a:off x="8565792" y="2734811"/>
              <a:ext cx="2746295" cy="21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52000" rIns="252000" bIns="252000" rtlCol="0" anchor="ctr"/>
            <a:lstStyle/>
            <a:p>
              <a:r>
                <a:rPr lang="fr-FR" sz="1400" b="1" kern="100">
                  <a:solidFill>
                    <a:schemeClr val="accent1"/>
                  </a:solidFill>
                  <a:latin typeface="Avenir Next LT Pro" panose="020B0504020202020204" pitchFamily="34" charset="0"/>
                  <a:ea typeface="Avenir Next LT Pro Light" panose="020B0304020202020204" pitchFamily="34" charset="0"/>
                  <a:cs typeface="Times New Roman" panose="02020603050405020304" pitchFamily="18" charset="0"/>
                </a:rPr>
                <a:t>R</a:t>
              </a:r>
              <a:r>
                <a:rPr lang="fr-FR" sz="1400" b="1" kern="100">
                  <a:solidFill>
                    <a:schemeClr val="accent1"/>
                  </a:solidFill>
                  <a:effectLst/>
                  <a:latin typeface="Avenir Next LT Pro" panose="020B0504020202020204" pitchFamily="34" charset="0"/>
                  <a:ea typeface="Avenir Next LT Pro Light" panose="020B0304020202020204" pitchFamily="34" charset="0"/>
                  <a:cs typeface="Times New Roman" panose="02020603050405020304" pitchFamily="18" charset="0"/>
                </a:rPr>
                <a:t>éception des informations sur </a:t>
              </a:r>
              <a:r>
                <a:rPr lang="fr-FR" sz="1400" b="1" u="sng" kern="100">
                  <a:solidFill>
                    <a:schemeClr val="accent1"/>
                  </a:solidFill>
                  <a:effectLst/>
                  <a:latin typeface="Avenir Next LT Pro" panose="020B0504020202020204" pitchFamily="34" charset="0"/>
                  <a:ea typeface="Avenir Next LT Pro Light" panose="020B0304020202020204" pitchFamily="34" charset="0"/>
                  <a:cs typeface="Times New Roman" panose="02020603050405020304" pitchFamily="18" charset="0"/>
                </a:rPr>
                <a:t>toutes</a:t>
              </a:r>
              <a:r>
                <a:rPr lang="fr-FR" sz="1400" b="1" kern="100">
                  <a:solidFill>
                    <a:schemeClr val="accent1"/>
                  </a:solidFill>
                  <a:effectLst/>
                  <a:latin typeface="Avenir Next LT Pro" panose="020B0504020202020204" pitchFamily="34" charset="0"/>
                  <a:ea typeface="Avenir Next LT Pro Light" panose="020B0304020202020204" pitchFamily="34" charset="0"/>
                  <a:cs typeface="Times New Roman" panose="02020603050405020304" pitchFamily="18" charset="0"/>
                </a:rPr>
                <a:t> les modifications </a:t>
              </a:r>
              <a:r>
                <a:rPr lang="fr-FR" sz="1400" kern="100">
                  <a:solidFill>
                    <a:srgbClr val="191919"/>
                  </a:solidFill>
                  <a:latin typeface="Avenir Next LT Pro" panose="020B0504020202020204" pitchFamily="34" charset="0"/>
                  <a:cs typeface="Times New Roman" panose="02020603050405020304" pitchFamily="18" charset="0"/>
                </a:rPr>
                <a:t>CERFA et hors CERFA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3361FAEC-4487-3193-A72A-E82DBE3348B6}"/>
              </a:ext>
            </a:extLst>
          </p:cNvPr>
          <p:cNvGrpSpPr/>
          <p:nvPr/>
        </p:nvGrpSpPr>
        <p:grpSpPr>
          <a:xfrm>
            <a:off x="1404000" y="4938517"/>
            <a:ext cx="9908087" cy="1091665"/>
            <a:chOff x="1190548" y="5492642"/>
            <a:chExt cx="9908087" cy="1091665"/>
          </a:xfrm>
        </p:grpSpPr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BC7C8C86-3DA6-0F45-5C56-D3C74351618E}"/>
                </a:ext>
              </a:extLst>
            </p:cNvPr>
            <p:cNvSpPr txBox="1"/>
            <p:nvPr/>
          </p:nvSpPr>
          <p:spPr>
            <a:xfrm>
              <a:off x="2097248" y="5597477"/>
              <a:ext cx="897622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b="1" i="0" u="none" strike="noStrike" kern="1200" noProof="0" dirty="0">
                  <a:solidFill>
                    <a:schemeClr val="accent4">
                      <a:lumMod val="75000"/>
                    </a:schemeClr>
                  </a:solidFill>
                  <a:effectLst/>
                  <a:latin typeface="Avenir Next LT Pro" panose="020B0504020202020204" pitchFamily="34" charset="0"/>
                </a:rPr>
                <a:t>Les bénéfices techniques énumérés ci-dessus sont </a:t>
              </a:r>
              <a:r>
                <a:rPr lang="fr-FR" b="1" i="0" strike="noStrike" kern="1200" noProof="0" dirty="0">
                  <a:solidFill>
                    <a:schemeClr val="accent4">
                      <a:lumMod val="75000"/>
                    </a:schemeClr>
                  </a:solidFill>
                  <a:effectLst/>
                  <a:latin typeface="Avenir Next LT Pro" panose="020B0504020202020204" pitchFamily="34" charset="0"/>
                </a:rPr>
                <a:t>dépendants de la nature des développements qui seront réalisés par votre éditeur </a:t>
              </a:r>
              <a:r>
                <a:rPr lang="fr-FR" b="1" i="0" u="none" strike="noStrike" kern="1200" noProof="0" dirty="0">
                  <a:solidFill>
                    <a:schemeClr val="accent4">
                      <a:lumMod val="75000"/>
                    </a:schemeClr>
                  </a:solidFill>
                  <a:effectLst/>
                  <a:latin typeface="Avenir Next LT Pro" panose="020B0504020202020204" pitchFamily="34" charset="0"/>
                </a:rPr>
                <a:t>(degré d’automatisation, modalités d’appel, etc.).</a:t>
              </a:r>
              <a:endParaRPr lang="fr-FR" b="1" dirty="0">
                <a:solidFill>
                  <a:schemeClr val="accent4">
                    <a:lumMod val="7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pic>
          <p:nvPicPr>
            <p:cNvPr id="89" name="Graphique 88" descr="Ampoule et engrenage avec un remplissage uni">
              <a:extLst>
                <a:ext uri="{FF2B5EF4-FFF2-40B4-BE49-F238E27FC236}">
                  <a16:creationId xmlns:a16="http://schemas.microsoft.com/office/drawing/2014/main" id="{EC425E8C-E928-45D0-03E0-B52AF4C3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24470" y="5681142"/>
              <a:ext cx="756000" cy="756000"/>
            </a:xfrm>
            <a:prstGeom prst="rect">
              <a:avLst/>
            </a:prstGeom>
          </p:spPr>
        </p:pic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09350A5E-11D9-BA58-A991-AF7CFAA87B79}"/>
                </a:ext>
              </a:extLst>
            </p:cNvPr>
            <p:cNvSpPr/>
            <p:nvPr/>
          </p:nvSpPr>
          <p:spPr>
            <a:xfrm>
              <a:off x="1190548" y="5492642"/>
              <a:ext cx="9908087" cy="1091665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0337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7A8FE72-BC17-85D4-FE3D-9492E0677BCB}"/>
              </a:ext>
            </a:extLst>
          </p:cNvPr>
          <p:cNvSpPr>
            <a:spLocks/>
          </p:cNvSpPr>
          <p:nvPr/>
        </p:nvSpPr>
        <p:spPr>
          <a:xfrm>
            <a:off x="1219199" y="1638300"/>
            <a:ext cx="10238721" cy="101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fr-FR" sz="1600" b="1">
                <a:solidFill>
                  <a:schemeClr val="accent1"/>
                </a:solidFill>
                <a:latin typeface="+mj-lt"/>
              </a:rPr>
              <a:t>Soyez à jour</a:t>
            </a:r>
            <a:br>
              <a:rPr lang="fr-FR" sz="1800" b="1">
                <a:solidFill>
                  <a:schemeClr val="tx1"/>
                </a:solidFill>
                <a:latin typeface="+mn-lt"/>
              </a:rPr>
            </a:br>
            <a:r>
              <a:rPr lang="fr-FR" sz="1300">
                <a:solidFill>
                  <a:schemeClr val="tx1"/>
                </a:solidFill>
                <a:latin typeface="+mn-lt"/>
              </a:rPr>
              <a:t>Appelez GDM aussi régulièrement que l’exige le volume des données reçues à chaque appel par le guichet.</a:t>
            </a:r>
            <a:br>
              <a:rPr lang="fr-FR" sz="1300">
                <a:solidFill>
                  <a:schemeClr val="tx1"/>
                </a:solidFill>
                <a:latin typeface="+mn-lt"/>
              </a:rPr>
            </a:br>
            <a:r>
              <a:rPr lang="fr-FR" sz="1300">
                <a:solidFill>
                  <a:schemeClr val="tx1"/>
                </a:solidFill>
                <a:latin typeface="+mn-lt"/>
              </a:rPr>
              <a:t>Si plus de 5 000 demandes sont reçues par jour, effectuez jusqu’à un appel chaque heure.</a:t>
            </a:r>
            <a:br>
              <a:rPr lang="fr-FR" sz="1300">
                <a:solidFill>
                  <a:schemeClr val="tx1"/>
                </a:solidFill>
                <a:latin typeface="+mn-lt"/>
              </a:rPr>
            </a:br>
            <a:r>
              <a:rPr lang="fr-FR" sz="1300">
                <a:solidFill>
                  <a:schemeClr val="tx1"/>
                </a:solidFill>
                <a:latin typeface="+mn-lt"/>
              </a:rPr>
              <a:t>En deçà de 5 000 demandes, effectuez jusqu’à deux appels par jour.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C73485-C86D-B04D-5F9B-5E5E24F99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Des développements nécessaires pour exploiter tout le potentiel de GDM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8C7620-48D0-855E-C5D1-5F52713C26B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71121" y="6423025"/>
            <a:ext cx="3844979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97FD0D5-B691-647F-C831-4299B2F97EE0}"/>
              </a:ext>
            </a:extLst>
          </p:cNvPr>
          <p:cNvSpPr>
            <a:spLocks/>
          </p:cNvSpPr>
          <p:nvPr/>
        </p:nvSpPr>
        <p:spPr>
          <a:xfrm>
            <a:off x="1219199" y="2844785"/>
            <a:ext cx="10238721" cy="8787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fr-FR" sz="1600" b="1">
                <a:solidFill>
                  <a:schemeClr val="accent1"/>
                </a:solidFill>
                <a:latin typeface="+mj-lt"/>
              </a:rPr>
              <a:t>Évitez la redondance </a:t>
            </a:r>
            <a:br>
              <a:rPr lang="fr-FR" sz="1800" b="1">
                <a:solidFill>
                  <a:schemeClr val="tx1"/>
                </a:solidFill>
                <a:latin typeface="+mj-lt"/>
              </a:rPr>
            </a:br>
            <a:r>
              <a:rPr lang="fr-FR" sz="1300">
                <a:solidFill>
                  <a:schemeClr val="tx1"/>
                </a:solidFill>
              </a:rPr>
              <a:t>N’appelez pas commune par commune mais appelez une seule fois avec toutes les communes (ou aucune). </a:t>
            </a:r>
            <a:br>
              <a:rPr lang="fr-FR" sz="1300">
                <a:solidFill>
                  <a:schemeClr val="tx1"/>
                </a:solidFill>
              </a:rPr>
            </a:br>
            <a:r>
              <a:rPr lang="fr-FR" sz="1300">
                <a:solidFill>
                  <a:schemeClr val="tx1"/>
                </a:solidFill>
              </a:rPr>
              <a:t>Vous éviterez ainsi de récupérer plusieurs fois une même demande.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4E084EC-194B-5DD8-5ED2-5BEA659047C9}"/>
              </a:ext>
            </a:extLst>
          </p:cNvPr>
          <p:cNvSpPr>
            <a:spLocks/>
          </p:cNvSpPr>
          <p:nvPr/>
        </p:nvSpPr>
        <p:spPr>
          <a:xfrm>
            <a:off x="1219199" y="3914004"/>
            <a:ext cx="10238721" cy="1548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fr-FR" sz="1600" b="1">
                <a:solidFill>
                  <a:schemeClr val="accent1"/>
                </a:solidFill>
                <a:latin typeface="+mj-lt"/>
              </a:rPr>
              <a:t>Évitez les désynchronisations</a:t>
            </a:r>
            <a:br>
              <a:rPr lang="fr-FR" sz="1800" b="1">
                <a:solidFill>
                  <a:schemeClr val="tx1"/>
                </a:solidFill>
                <a:latin typeface="+mj-lt"/>
              </a:rPr>
            </a:br>
            <a:r>
              <a:rPr lang="fr-FR" sz="1300">
                <a:solidFill>
                  <a:schemeClr val="tx1"/>
                </a:solidFill>
              </a:rPr>
              <a:t>Afin de palier une éventuelle discordance dans l’heure système du SNE et de votre système, appelez GDM avec un léger chevauchement être deux appels.</a:t>
            </a:r>
          </a:p>
          <a:p>
            <a:pPr>
              <a:spcAft>
                <a:spcPts val="1200"/>
              </a:spcAft>
            </a:pPr>
            <a:r>
              <a:rPr lang="fr-FR" sz="1300">
                <a:solidFill>
                  <a:schemeClr val="tx1"/>
                </a:solidFill>
              </a:rPr>
              <a:t>Le 28/04/2025, 1ᵉʳ appel à 14:41 avec "depuis" = "28/04/2025 00:00"  </a:t>
            </a:r>
            <a:br>
              <a:rPr lang="fr-FR" sz="1300">
                <a:solidFill>
                  <a:schemeClr val="tx1"/>
                </a:solidFill>
              </a:rPr>
            </a:br>
            <a:r>
              <a:rPr lang="fr-FR" sz="1300">
                <a:solidFill>
                  <a:schemeClr val="tx1"/>
                </a:solidFill>
              </a:rPr>
              <a:t>Le 28/04/2025, 2ᵉ appel à 15:41 avec "depuis" = "28/04/2025 14:36"  </a:t>
            </a:r>
            <a:br>
              <a:rPr lang="fr-FR" sz="1300">
                <a:solidFill>
                  <a:schemeClr val="tx1"/>
                </a:solidFill>
              </a:rPr>
            </a:br>
            <a:r>
              <a:rPr lang="fr-FR" sz="1300">
                <a:solidFill>
                  <a:schemeClr val="tx1"/>
                </a:solidFill>
              </a:rPr>
              <a:t>Le 28/04/2025, 3ᵉ appel à 16:41 avec "depuis" = "28/04/2025 15:36"  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15A155C-8139-8C10-E127-E2DD713B1BA7}"/>
              </a:ext>
            </a:extLst>
          </p:cNvPr>
          <p:cNvSpPr>
            <a:spLocks/>
          </p:cNvSpPr>
          <p:nvPr/>
        </p:nvSpPr>
        <p:spPr>
          <a:xfrm>
            <a:off x="1219199" y="5653262"/>
            <a:ext cx="10238721" cy="9851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fr-FR" sz="1600" b="1">
                <a:solidFill>
                  <a:schemeClr val="accent1"/>
                </a:solidFill>
                <a:latin typeface="+mj-lt"/>
              </a:rPr>
              <a:t>Soyez différents</a:t>
            </a:r>
            <a:br>
              <a:rPr lang="fr-FR" sz="1800" b="1">
                <a:solidFill>
                  <a:schemeClr val="tx1"/>
                </a:solidFill>
                <a:latin typeface="+mj-lt"/>
              </a:rPr>
            </a:br>
            <a:r>
              <a:rPr lang="fr-FR" sz="1300">
                <a:solidFill>
                  <a:schemeClr val="tx1"/>
                </a:solidFill>
              </a:rPr>
              <a:t>N'appelez pas GDM systématiquement à des heures pleines (00:00, 14:00, 08:00, 09:00, etc.).</a:t>
            </a:r>
            <a:br>
              <a:rPr lang="fr-FR" sz="1300">
                <a:solidFill>
                  <a:schemeClr val="tx1"/>
                </a:solidFill>
              </a:rPr>
            </a:br>
            <a:r>
              <a:rPr lang="fr-FR" sz="1300">
                <a:solidFill>
                  <a:schemeClr val="tx1"/>
                </a:solidFill>
              </a:rPr>
              <a:t>Par exemple, appelez GDM au démarrage de votre système (ou juste après une MEP) et ensuite chaque heure ou toutes les 12 heures (voir exemple précédent).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753C1BA-E110-C5CE-4A63-9B5DDC183860}"/>
              </a:ext>
            </a:extLst>
          </p:cNvPr>
          <p:cNvSpPr txBox="1"/>
          <p:nvPr/>
        </p:nvSpPr>
        <p:spPr>
          <a:xfrm>
            <a:off x="734080" y="1828785"/>
            <a:ext cx="331822" cy="61555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4000" b="1">
                <a:solidFill>
                  <a:schemeClr val="accent1"/>
                </a:solidFill>
                <a:latin typeface="Avenir Next LT Pro" panose="020B0504020202020204" pitchFamily="34" charset="0"/>
              </a:rPr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E3590E5-6BF4-5624-B79B-DE184D6A180A}"/>
              </a:ext>
            </a:extLst>
          </p:cNvPr>
          <p:cNvSpPr txBox="1"/>
          <p:nvPr/>
        </p:nvSpPr>
        <p:spPr>
          <a:xfrm>
            <a:off x="734080" y="2966636"/>
            <a:ext cx="331822" cy="61555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4000" b="1">
                <a:solidFill>
                  <a:schemeClr val="accent1"/>
                </a:solidFill>
                <a:latin typeface="Avenir Next LT Pro" panose="020B0504020202020204" pitchFamily="34" charset="0"/>
              </a:rPr>
              <a:t>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34B892C-7847-461D-7EDE-1BFB2F63B109}"/>
              </a:ext>
            </a:extLst>
          </p:cNvPr>
          <p:cNvSpPr txBox="1"/>
          <p:nvPr/>
        </p:nvSpPr>
        <p:spPr>
          <a:xfrm>
            <a:off x="734079" y="4395932"/>
            <a:ext cx="331822" cy="61555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4000" b="1">
                <a:solidFill>
                  <a:schemeClr val="accent1"/>
                </a:solidFill>
                <a:latin typeface="Avenir Next LT Pro" panose="020B0504020202020204" pitchFamily="34" charset="0"/>
              </a:rPr>
              <a:t>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715A8BE-BDDD-801A-33D1-52A7FBB4BF69}"/>
              </a:ext>
            </a:extLst>
          </p:cNvPr>
          <p:cNvSpPr txBox="1"/>
          <p:nvPr/>
        </p:nvSpPr>
        <p:spPr>
          <a:xfrm>
            <a:off x="734079" y="5798623"/>
            <a:ext cx="331822" cy="61555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4000" b="1">
                <a:solidFill>
                  <a:schemeClr val="accent1"/>
                </a:solidFill>
                <a:latin typeface="Avenir Next LT Pro" panose="020B05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3327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C80CE2-6D9E-239C-0CF1-5C9CD538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Arrêt du dispatching V1 au profit de l’utilisation de GDM</a:t>
            </a:r>
          </a:p>
        </p:txBody>
      </p:sp>
      <p:sp>
        <p:nvSpPr>
          <p:cNvPr id="5" name="Espace réservé du tableau 4">
            <a:extLst>
              <a:ext uri="{FF2B5EF4-FFF2-40B4-BE49-F238E27FC236}">
                <a16:creationId xmlns:a16="http://schemas.microsoft.com/office/drawing/2014/main" id="{FBAD86ED-034B-CB6C-98DF-400A7BA64F68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1289150" y="1791690"/>
            <a:ext cx="10410590" cy="1481223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fr-FR" sz="1600" dirty="0">
                <a:latin typeface="Avenir Next LT Pro Light"/>
              </a:rPr>
              <a:t>Le dispatching V1 sera décommissionné au plus tard le </a:t>
            </a:r>
            <a:r>
              <a:rPr lang="fr-FR" sz="1600" b="1" dirty="0">
                <a:latin typeface="Avenir Next LT Pro Light"/>
              </a:rPr>
              <a:t>31 décembre 2025</a:t>
            </a:r>
            <a:r>
              <a:rPr lang="fr-FR" sz="1600" dirty="0">
                <a:latin typeface="Avenir Next LT Pro Light"/>
              </a:rPr>
              <a:t> au profit de l’usage exclusif de GDM.</a:t>
            </a:r>
            <a:endParaRPr lang="en-US" sz="1600" dirty="0">
              <a:solidFill>
                <a:srgbClr val="191919"/>
              </a:solidFill>
              <a:latin typeface="Avenir Next LT Pro Light"/>
            </a:endParaRPr>
          </a:p>
          <a:p>
            <a:pPr algn="l">
              <a:spcAft>
                <a:spcPts val="600"/>
              </a:spcAft>
            </a:pPr>
            <a:endParaRPr lang="fr-FR" sz="1600" dirty="0">
              <a:solidFill>
                <a:srgbClr val="191919"/>
              </a:solidFill>
              <a:latin typeface="Avenir Next LT Pro Light"/>
            </a:endParaRPr>
          </a:p>
          <a:p>
            <a:pPr algn="l">
              <a:spcAft>
                <a:spcPts val="600"/>
              </a:spcAft>
            </a:pPr>
            <a:r>
              <a:rPr lang="fr-FR" sz="1600" dirty="0">
                <a:latin typeface="Avenir Next LT Pro Light"/>
              </a:rPr>
              <a:t>Tous les WS unitaires du SNE ont été optimisés soit via une réécriture partielle, soit par une mise en cache de données.</a:t>
            </a:r>
            <a:endParaRPr lang="en-US" sz="1600" dirty="0">
              <a:solidFill>
                <a:srgbClr val="191919"/>
              </a:solidFill>
              <a:latin typeface="Avenir Next LT Pro Light"/>
            </a:endParaRPr>
          </a:p>
          <a:p>
            <a:endParaRPr lang="fr-FR" dirty="0"/>
          </a:p>
        </p:txBody>
      </p:sp>
      <p:sp>
        <p:nvSpPr>
          <p:cNvPr id="8" name="Espace réservé du tableau 4">
            <a:extLst>
              <a:ext uri="{FF2B5EF4-FFF2-40B4-BE49-F238E27FC236}">
                <a16:creationId xmlns:a16="http://schemas.microsoft.com/office/drawing/2014/main" id="{7312AB87-3926-6B2B-899A-6B136EAD0E5E}"/>
              </a:ext>
            </a:extLst>
          </p:cNvPr>
          <p:cNvSpPr txBox="1">
            <a:spLocks/>
          </p:cNvSpPr>
          <p:nvPr/>
        </p:nvSpPr>
        <p:spPr>
          <a:xfrm>
            <a:off x="1289150" y="3587821"/>
            <a:ext cx="7384428" cy="1690718"/>
          </a:xfrm>
          <a:prstGeom prst="rect">
            <a:avLst/>
          </a:prstGeom>
        </p:spPr>
        <p:txBody>
          <a:bodyPr vert="horz" lIns="0" tIns="0" rIns="0" bIns="0" numCol="2" spcCol="720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4000"/>
              <a:buFontTx/>
              <a:buNone/>
              <a:defRPr sz="1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3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ice système Courant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>
                <a:solidFill>
                  <a:schemeClr val="accent2"/>
                </a:solidFill>
              </a:rPr>
              <a:t>Votre éditeur est prêt ?</a:t>
            </a:r>
          </a:p>
          <a:p>
            <a:r>
              <a:rPr lang="fr-FR" sz="1400">
                <a:latin typeface="+mn-lt"/>
              </a:rPr>
              <a:t>Il peut d'ores et déjà effectuer une demande d'arrêt du dispatching v1.</a:t>
            </a:r>
          </a:p>
          <a:p>
            <a:r>
              <a:rPr lang="fr-FR" sz="1400">
                <a:latin typeface="+mn-lt"/>
              </a:rPr>
              <a:t>Vous cesserez alors de recevoir les e-mails chiffrés et signés.</a:t>
            </a:r>
          </a:p>
          <a:p>
            <a:endParaRPr lang="fr-FR" sz="1400">
              <a:latin typeface="+mn-lt"/>
            </a:endParaRPr>
          </a:p>
          <a:p>
            <a:r>
              <a:rPr lang="fr-FR" sz="1400" b="1">
                <a:solidFill>
                  <a:schemeClr val="accent2"/>
                </a:solidFill>
              </a:rPr>
              <a:t>Votre éditeur n'êtes pas encore prêt ?</a:t>
            </a:r>
          </a:p>
          <a:p>
            <a:r>
              <a:rPr lang="fr-FR" sz="1400" u="sng">
                <a:latin typeface="+mn-lt"/>
              </a:rPr>
              <a:t>Il devra être </a:t>
            </a:r>
            <a:r>
              <a:rPr lang="fr-FR" sz="1400" b="1" u="sng">
                <a:latin typeface="+mn-lt"/>
              </a:rPr>
              <a:t>prêt pour le 31 décembre 2025 au plus tard.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D4FC105-656B-C999-79D6-591ACD47CE13}"/>
              </a:ext>
            </a:extLst>
          </p:cNvPr>
          <p:cNvGrpSpPr/>
          <p:nvPr/>
        </p:nvGrpSpPr>
        <p:grpSpPr>
          <a:xfrm flipH="1">
            <a:off x="8864363" y="3590525"/>
            <a:ext cx="1835684" cy="1363805"/>
            <a:chOff x="9902772" y="1715594"/>
            <a:chExt cx="495614" cy="368212"/>
          </a:xfrm>
        </p:grpSpPr>
        <p:sp>
          <p:nvSpPr>
            <p:cNvPr id="12" name="Forme libre 354">
              <a:extLst>
                <a:ext uri="{FF2B5EF4-FFF2-40B4-BE49-F238E27FC236}">
                  <a16:creationId xmlns:a16="http://schemas.microsoft.com/office/drawing/2014/main" id="{75524C2C-37D7-0CFE-463E-761C35F35300}"/>
                </a:ext>
              </a:extLst>
            </p:cNvPr>
            <p:cNvSpPr/>
            <p:nvPr/>
          </p:nvSpPr>
          <p:spPr>
            <a:xfrm>
              <a:off x="9902772" y="1997018"/>
              <a:ext cx="63523" cy="86788"/>
            </a:xfrm>
            <a:custGeom>
              <a:avLst/>
              <a:gdLst>
                <a:gd name="connsiteX0" fmla="*/ 29637 w 63523"/>
                <a:gd name="connsiteY0" fmla="*/ 7947 h 86788"/>
                <a:gd name="connsiteX1" fmla="*/ 7947 w 63523"/>
                <a:gd name="connsiteY1" fmla="*/ 2128 h 86788"/>
                <a:gd name="connsiteX2" fmla="*/ 2128 w 63523"/>
                <a:gd name="connsiteY2" fmla="*/ 23818 h 86788"/>
                <a:gd name="connsiteX3" fmla="*/ 33870 w 63523"/>
                <a:gd name="connsiteY3" fmla="*/ 78831 h 86788"/>
                <a:gd name="connsiteX4" fmla="*/ 55567 w 63523"/>
                <a:gd name="connsiteY4" fmla="*/ 84663 h 86788"/>
                <a:gd name="connsiteX5" fmla="*/ 61399 w 63523"/>
                <a:gd name="connsiteY5" fmla="*/ 62966 h 8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23" h="86788">
                  <a:moveTo>
                    <a:pt x="29637" y="7947"/>
                  </a:moveTo>
                  <a:cubicBezTo>
                    <a:pt x="25255" y="350"/>
                    <a:pt x="15544" y="-2255"/>
                    <a:pt x="7947" y="2128"/>
                  </a:cubicBezTo>
                  <a:cubicBezTo>
                    <a:pt x="350" y="6510"/>
                    <a:pt x="-2255" y="16222"/>
                    <a:pt x="2128" y="23818"/>
                  </a:cubicBezTo>
                  <a:lnTo>
                    <a:pt x="33870" y="78831"/>
                  </a:lnTo>
                  <a:cubicBezTo>
                    <a:pt x="38251" y="86433"/>
                    <a:pt x="47965" y="89044"/>
                    <a:pt x="55567" y="84663"/>
                  </a:cubicBezTo>
                  <a:cubicBezTo>
                    <a:pt x="63169" y="80282"/>
                    <a:pt x="65780" y="70568"/>
                    <a:pt x="61399" y="62966"/>
                  </a:cubicBez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355">
              <a:extLst>
                <a:ext uri="{FF2B5EF4-FFF2-40B4-BE49-F238E27FC236}">
                  <a16:creationId xmlns:a16="http://schemas.microsoft.com/office/drawing/2014/main" id="{17B7C850-DA2A-416E-4979-DFC188CD50BC}"/>
                </a:ext>
              </a:extLst>
            </p:cNvPr>
            <p:cNvSpPr/>
            <p:nvPr/>
          </p:nvSpPr>
          <p:spPr>
            <a:xfrm>
              <a:off x="9942988" y="1744898"/>
              <a:ext cx="377588" cy="335658"/>
            </a:xfrm>
            <a:custGeom>
              <a:avLst/>
              <a:gdLst>
                <a:gd name="connsiteX0" fmla="*/ 221648 w 377588"/>
                <a:gd name="connsiteY0" fmla="*/ 292340 h 335658"/>
                <a:gd name="connsiteX1" fmla="*/ 148115 w 377588"/>
                <a:gd name="connsiteY1" fmla="*/ 313497 h 335658"/>
                <a:gd name="connsiteX2" fmla="*/ 130660 w 377588"/>
                <a:gd name="connsiteY2" fmla="*/ 294453 h 335658"/>
                <a:gd name="connsiteX3" fmla="*/ 226424 w 377588"/>
                <a:gd name="connsiteY3" fmla="*/ 266943 h 335658"/>
                <a:gd name="connsiteX4" fmla="*/ 376147 w 377588"/>
                <a:gd name="connsiteY4" fmla="*/ 210347 h 335658"/>
                <a:gd name="connsiteX5" fmla="*/ 340702 w 377588"/>
                <a:gd name="connsiteY5" fmla="*/ 148981 h 335658"/>
                <a:gd name="connsiteX6" fmla="*/ 293056 w 377588"/>
                <a:gd name="connsiteY6" fmla="*/ 66465 h 335658"/>
                <a:gd name="connsiteX7" fmla="*/ 257617 w 377588"/>
                <a:gd name="connsiteY7" fmla="*/ 5100 h 335658"/>
                <a:gd name="connsiteX8" fmla="*/ 243108 w 377588"/>
                <a:gd name="connsiteY8" fmla="*/ 1526 h 335658"/>
                <a:gd name="connsiteX9" fmla="*/ 241216 w 377588"/>
                <a:gd name="connsiteY9" fmla="*/ 2986 h 335658"/>
                <a:gd name="connsiteX10" fmla="*/ 0 w 377588"/>
                <a:gd name="connsiteY10" fmla="*/ 235737 h 335658"/>
                <a:gd name="connsiteX11" fmla="*/ 47607 w 377588"/>
                <a:gd name="connsiteY11" fmla="*/ 318260 h 335658"/>
                <a:gd name="connsiteX12" fmla="*/ 107913 w 377588"/>
                <a:gd name="connsiteY12" fmla="*/ 301329 h 335658"/>
                <a:gd name="connsiteX13" fmla="*/ 134893 w 377588"/>
                <a:gd name="connsiteY13" fmla="*/ 330422 h 335658"/>
                <a:gd name="connsiteX14" fmla="*/ 150758 w 377588"/>
                <a:gd name="connsiteY14" fmla="*/ 335184 h 335658"/>
                <a:gd name="connsiteX15" fmla="*/ 230637 w 377588"/>
                <a:gd name="connsiteY15" fmla="*/ 312437 h 335658"/>
                <a:gd name="connsiteX16" fmla="*/ 234340 w 377588"/>
                <a:gd name="connsiteY16" fmla="*/ 310854 h 335658"/>
                <a:gd name="connsiteX17" fmla="*/ 241746 w 377588"/>
                <a:gd name="connsiteY17" fmla="*/ 300275 h 335658"/>
                <a:gd name="connsiteX18" fmla="*/ 249152 w 377588"/>
                <a:gd name="connsiteY18" fmla="*/ 261127 h 335658"/>
                <a:gd name="connsiteX19" fmla="*/ 370287 w 377588"/>
                <a:gd name="connsiteY19" fmla="*/ 226742 h 335658"/>
                <a:gd name="connsiteX20" fmla="*/ 376773 w 377588"/>
                <a:gd name="connsiteY20" fmla="*/ 211742 h 335658"/>
                <a:gd name="connsiteX21" fmla="*/ 376109 w 377588"/>
                <a:gd name="connsiteY21" fmla="*/ 210347 h 33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7588" h="335658">
                  <a:moveTo>
                    <a:pt x="221648" y="292340"/>
                  </a:moveTo>
                  <a:lnTo>
                    <a:pt x="148115" y="313497"/>
                  </a:lnTo>
                  <a:lnTo>
                    <a:pt x="130660" y="294453"/>
                  </a:lnTo>
                  <a:lnTo>
                    <a:pt x="226424" y="266943"/>
                  </a:lnTo>
                  <a:close/>
                  <a:moveTo>
                    <a:pt x="376147" y="210347"/>
                  </a:moveTo>
                  <a:lnTo>
                    <a:pt x="340702" y="148981"/>
                  </a:lnTo>
                  <a:lnTo>
                    <a:pt x="293056" y="66465"/>
                  </a:lnTo>
                  <a:lnTo>
                    <a:pt x="257617" y="5100"/>
                  </a:lnTo>
                  <a:cubicBezTo>
                    <a:pt x="254598" y="106"/>
                    <a:pt x="248102" y="-1493"/>
                    <a:pt x="243108" y="1526"/>
                  </a:cubicBezTo>
                  <a:cubicBezTo>
                    <a:pt x="242425" y="1940"/>
                    <a:pt x="241789" y="2430"/>
                    <a:pt x="241216" y="2986"/>
                  </a:cubicBezTo>
                  <a:lnTo>
                    <a:pt x="0" y="235737"/>
                  </a:lnTo>
                  <a:lnTo>
                    <a:pt x="47607" y="318260"/>
                  </a:lnTo>
                  <a:lnTo>
                    <a:pt x="107913" y="301329"/>
                  </a:lnTo>
                  <a:lnTo>
                    <a:pt x="134893" y="330422"/>
                  </a:lnTo>
                  <a:cubicBezTo>
                    <a:pt x="138919" y="334780"/>
                    <a:pt x="144997" y="336604"/>
                    <a:pt x="150758" y="335184"/>
                  </a:cubicBezTo>
                  <a:lnTo>
                    <a:pt x="230637" y="312437"/>
                  </a:lnTo>
                  <a:cubicBezTo>
                    <a:pt x="231697" y="311908"/>
                    <a:pt x="233280" y="311384"/>
                    <a:pt x="234340" y="310854"/>
                  </a:cubicBezTo>
                  <a:cubicBezTo>
                    <a:pt x="238247" y="308591"/>
                    <a:pt x="240956" y="304721"/>
                    <a:pt x="241746" y="300275"/>
                  </a:cubicBezTo>
                  <a:lnTo>
                    <a:pt x="249152" y="261127"/>
                  </a:lnTo>
                  <a:lnTo>
                    <a:pt x="370287" y="226742"/>
                  </a:lnTo>
                  <a:cubicBezTo>
                    <a:pt x="376219" y="224391"/>
                    <a:pt x="379124" y="217675"/>
                    <a:pt x="376773" y="211742"/>
                  </a:cubicBezTo>
                  <a:cubicBezTo>
                    <a:pt x="376583" y="211263"/>
                    <a:pt x="376361" y="210796"/>
                    <a:pt x="376109" y="210347"/>
                  </a:cubicBezTo>
                  <a:close/>
                </a:path>
              </a:pathLst>
            </a:custGeom>
            <a:solidFill>
              <a:srgbClr val="5A529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356">
              <a:extLst>
                <a:ext uri="{FF2B5EF4-FFF2-40B4-BE49-F238E27FC236}">
                  <a16:creationId xmlns:a16="http://schemas.microsoft.com/office/drawing/2014/main" id="{75226456-03B7-97C5-5E7B-6222F4801F4B}"/>
                </a:ext>
              </a:extLst>
            </p:cNvPr>
            <p:cNvSpPr/>
            <p:nvPr/>
          </p:nvSpPr>
          <p:spPr>
            <a:xfrm rot="19838639">
              <a:off x="10314096" y="1786574"/>
              <a:ext cx="73035" cy="25537"/>
            </a:xfrm>
            <a:custGeom>
              <a:avLst/>
              <a:gdLst>
                <a:gd name="connsiteX0" fmla="*/ 0 w 73035"/>
                <a:gd name="connsiteY0" fmla="*/ 0 h 25537"/>
                <a:gd name="connsiteX1" fmla="*/ 73036 w 73035"/>
                <a:gd name="connsiteY1" fmla="*/ 0 h 25537"/>
                <a:gd name="connsiteX2" fmla="*/ 73036 w 73035"/>
                <a:gd name="connsiteY2" fmla="*/ 25537 h 25537"/>
                <a:gd name="connsiteX3" fmla="*/ 0 w 73035"/>
                <a:gd name="connsiteY3" fmla="*/ 25537 h 2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35" h="25537">
                  <a:moveTo>
                    <a:pt x="0" y="0"/>
                  </a:moveTo>
                  <a:lnTo>
                    <a:pt x="73036" y="0"/>
                  </a:lnTo>
                  <a:lnTo>
                    <a:pt x="73036" y="25537"/>
                  </a:lnTo>
                  <a:lnTo>
                    <a:pt x="0" y="25537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357">
              <a:extLst>
                <a:ext uri="{FF2B5EF4-FFF2-40B4-BE49-F238E27FC236}">
                  <a16:creationId xmlns:a16="http://schemas.microsoft.com/office/drawing/2014/main" id="{F8FCCA70-7DDC-A00B-86DD-CB8F1D8F3352}"/>
                </a:ext>
              </a:extLst>
            </p:cNvPr>
            <p:cNvSpPr/>
            <p:nvPr/>
          </p:nvSpPr>
          <p:spPr>
            <a:xfrm rot="17138460">
              <a:off x="10349100" y="1836227"/>
              <a:ext cx="25537" cy="73035"/>
            </a:xfrm>
            <a:custGeom>
              <a:avLst/>
              <a:gdLst>
                <a:gd name="connsiteX0" fmla="*/ 0 w 25537"/>
                <a:gd name="connsiteY0" fmla="*/ 0 h 73035"/>
                <a:gd name="connsiteX1" fmla="*/ 25537 w 25537"/>
                <a:gd name="connsiteY1" fmla="*/ 0 h 73035"/>
                <a:gd name="connsiteX2" fmla="*/ 25537 w 25537"/>
                <a:gd name="connsiteY2" fmla="*/ 73036 h 73035"/>
                <a:gd name="connsiteX3" fmla="*/ 0 w 25537"/>
                <a:gd name="connsiteY3" fmla="*/ 73036 h 7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37" h="73035">
                  <a:moveTo>
                    <a:pt x="0" y="0"/>
                  </a:moveTo>
                  <a:lnTo>
                    <a:pt x="25537" y="0"/>
                  </a:lnTo>
                  <a:lnTo>
                    <a:pt x="25537" y="73036"/>
                  </a:lnTo>
                  <a:lnTo>
                    <a:pt x="0" y="73036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358">
              <a:extLst>
                <a:ext uri="{FF2B5EF4-FFF2-40B4-BE49-F238E27FC236}">
                  <a16:creationId xmlns:a16="http://schemas.microsoft.com/office/drawing/2014/main" id="{C692886A-712E-254D-28B6-3A888263C41E}"/>
                </a:ext>
              </a:extLst>
            </p:cNvPr>
            <p:cNvSpPr/>
            <p:nvPr/>
          </p:nvSpPr>
          <p:spPr>
            <a:xfrm rot="17139060">
              <a:off x="10256782" y="1739343"/>
              <a:ext cx="73035" cy="25537"/>
            </a:xfrm>
            <a:custGeom>
              <a:avLst/>
              <a:gdLst>
                <a:gd name="connsiteX0" fmla="*/ 0 w 73035"/>
                <a:gd name="connsiteY0" fmla="*/ 0 h 25537"/>
                <a:gd name="connsiteX1" fmla="*/ 73036 w 73035"/>
                <a:gd name="connsiteY1" fmla="*/ 0 h 25537"/>
                <a:gd name="connsiteX2" fmla="*/ 73036 w 73035"/>
                <a:gd name="connsiteY2" fmla="*/ 25537 h 25537"/>
                <a:gd name="connsiteX3" fmla="*/ 0 w 73035"/>
                <a:gd name="connsiteY3" fmla="*/ 25537 h 2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35" h="25537">
                  <a:moveTo>
                    <a:pt x="0" y="0"/>
                  </a:moveTo>
                  <a:lnTo>
                    <a:pt x="73036" y="0"/>
                  </a:lnTo>
                  <a:lnTo>
                    <a:pt x="73036" y="25537"/>
                  </a:lnTo>
                  <a:lnTo>
                    <a:pt x="0" y="25537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7" name="Espace réservé du tableau 5">
            <a:extLst>
              <a:ext uri="{FF2B5EF4-FFF2-40B4-BE49-F238E27FC236}">
                <a16:creationId xmlns:a16="http://schemas.microsoft.com/office/drawing/2014/main" id="{1742254D-B93D-CE85-978C-392A8AD494F2}"/>
              </a:ext>
            </a:extLst>
          </p:cNvPr>
          <p:cNvSpPr txBox="1">
            <a:spLocks/>
          </p:cNvSpPr>
          <p:nvPr/>
        </p:nvSpPr>
        <p:spPr>
          <a:xfrm>
            <a:off x="5579437" y="5368443"/>
            <a:ext cx="5110985" cy="11453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72000" tIns="72000" rIns="72000" bIns="72000" rtlCol="0" anchor="t" anchorCtr="0">
            <a:normAutofit fontScale="92500" lnSpcReduction="20000"/>
          </a:bodyPr>
          <a:lstStyle>
            <a:defPPr>
              <a:defRPr lang="fr-FR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4000"/>
              <a:buFontTx/>
              <a:buNone/>
              <a:defRPr sz="1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3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ice système Courant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latin typeface="+mn-lt"/>
              </a:rPr>
              <a:t>A savoir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latin typeface="+mn-lt"/>
              </a:rPr>
              <a:t>Contrat d'interface REST est disponible depuis le 7 novembre 2024 :</a:t>
            </a:r>
            <a:br>
              <a:rPr lang="fr-FR">
                <a:latin typeface="+mn-lt"/>
              </a:rPr>
            </a:br>
            <a:r>
              <a:rPr lang="fr-FR">
                <a:latin typeface="+mn-lt"/>
                <a:hlinkClick r:id="rId2"/>
              </a:rPr>
              <a:t>https://sne.info.application.logement.gouv.fr/documentation-generale</a:t>
            </a:r>
            <a:r>
              <a:rPr lang="fr-FR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latin typeface="+mn-lt"/>
                <a:sym typeface="Wingdings" panose="05000000000000000000" pitchFamily="2" charset="2"/>
              </a:rPr>
              <a:t>L'assistance éditeurs est disponible : </a:t>
            </a:r>
            <a:br>
              <a:rPr lang="fr-FR">
                <a:latin typeface="+mn-lt"/>
                <a:sym typeface="Wingdings" panose="05000000000000000000" pitchFamily="2" charset="2"/>
              </a:rPr>
            </a:br>
            <a:r>
              <a:rPr lang="fr-FR">
                <a:latin typeface="+mn-lt"/>
                <a:sym typeface="Wingdings" panose="05000000000000000000" pitchFamily="2" charset="2"/>
                <a:hlinkClick r:id="rId3"/>
              </a:rPr>
              <a:t>https://gipsne.atlassian.net/servicedesk/customer/portals</a:t>
            </a:r>
            <a:r>
              <a:rPr lang="fr-FR">
                <a:latin typeface="+mn-lt"/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527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A7393-9604-29B4-E230-E5DCE6992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6AA0719-DFED-8C02-D6DA-BAA1F79120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62945" y="2690120"/>
            <a:ext cx="6190946" cy="2606494"/>
          </a:xfrm>
        </p:spPr>
        <p:txBody>
          <a:bodyPr anchor="ctr"/>
          <a:lstStyle/>
          <a:p>
            <a:r>
              <a:rPr lang="fr-CA" dirty="0"/>
              <a:t>Raccordement au Dispositif de Ressources Mensuelles (DRM)</a:t>
            </a:r>
          </a:p>
        </p:txBody>
      </p:sp>
    </p:spTree>
    <p:extLst>
      <p:ext uri="{BB962C8B-B14F-4D97-AF65-F5344CB8AC3E}">
        <p14:creationId xmlns:p14="http://schemas.microsoft.com/office/powerpoint/2010/main" val="357239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8EDC1-2EF2-8DA4-66B2-8A4582300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520147-A631-089D-4F80-7379C8AD6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Présentation du chantier DRM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47F87A5-44AE-4346-D338-9FDE43A758D9}"/>
              </a:ext>
            </a:extLst>
          </p:cNvPr>
          <p:cNvSpPr txBox="1"/>
          <p:nvPr/>
        </p:nvSpPr>
        <p:spPr>
          <a:xfrm>
            <a:off x="1341483" y="1932000"/>
            <a:ext cx="5603308" cy="1815882"/>
          </a:xfrm>
          <a:prstGeom prst="rect">
            <a:avLst/>
          </a:prstGeom>
          <a:noFill/>
          <a:ln>
            <a:solidFill>
              <a:srgbClr val="B0DEEB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lvl="3" indent="-556895"/>
            <a:endParaRPr lang="fr-FR" sz="1200"/>
          </a:p>
          <a:p>
            <a:pPr marL="0" lvl="3" indent="-556895"/>
            <a:endParaRPr lang="fr-FR" sz="800"/>
          </a:p>
          <a:p>
            <a:pPr marL="0" lvl="3" indent="-556895"/>
            <a:r>
              <a:rPr lang="fr-FR" sz="1100" b="1">
                <a:solidFill>
                  <a:schemeClr val="accent2"/>
                </a:solidFill>
              </a:rPr>
              <a:t>Né en 2019</a:t>
            </a:r>
            <a:r>
              <a:rPr lang="fr-FR" sz="1100"/>
              <a:t>, le dispositif a été mis en place à l’occasion de la </a:t>
            </a:r>
            <a:r>
              <a:rPr lang="fr-FR" sz="1100" b="1" err="1">
                <a:solidFill>
                  <a:schemeClr val="accent2"/>
                </a:solidFill>
              </a:rPr>
              <a:t>contemporanéïsation</a:t>
            </a:r>
            <a:r>
              <a:rPr lang="fr-FR" sz="1100" b="1">
                <a:solidFill>
                  <a:schemeClr val="accent2"/>
                </a:solidFill>
              </a:rPr>
              <a:t> des aides au logement</a:t>
            </a:r>
            <a:r>
              <a:rPr lang="fr-FR" sz="1100"/>
              <a:t>. </a:t>
            </a:r>
            <a:br>
              <a:rPr lang="fr-FR" sz="1100"/>
            </a:br>
            <a:endParaRPr lang="fr-FR" sz="1100"/>
          </a:p>
          <a:p>
            <a:pPr marL="0" lvl="3" indent="-556895"/>
            <a:r>
              <a:rPr lang="fr-FR" sz="1100"/>
              <a:t>Il s’agissait d’appuyer l’appréciation des revenus sur des </a:t>
            </a:r>
            <a:r>
              <a:rPr lang="fr-FR" sz="1100" b="1">
                <a:solidFill>
                  <a:schemeClr val="accent2"/>
                </a:solidFill>
              </a:rPr>
              <a:t>informations "certifiées" par l’administration et mises à jour mensuellement </a:t>
            </a:r>
            <a:r>
              <a:rPr lang="fr-FR" sz="1100"/>
              <a:t>pour la mise en place des aides et prestations sociales.</a:t>
            </a:r>
          </a:p>
          <a:p>
            <a:pPr marL="0" lvl="3" indent="-556895"/>
            <a:endParaRPr lang="fr-FR" sz="1100"/>
          </a:p>
          <a:p>
            <a:pPr marL="0" lvl="3" indent="-556895"/>
            <a:r>
              <a:rPr lang="fr-FR" sz="1100"/>
              <a:t>Le dispositif vise à la fois à </a:t>
            </a:r>
            <a:r>
              <a:rPr lang="fr-FR" sz="1100" b="1">
                <a:solidFill>
                  <a:schemeClr val="accent2"/>
                </a:solidFill>
              </a:rPr>
              <a:t>lutter contre le non-recours </a:t>
            </a:r>
            <a:r>
              <a:rPr lang="fr-FR" sz="1100"/>
              <a:t>et à </a:t>
            </a:r>
            <a:r>
              <a:rPr lang="fr-FR" sz="1100" b="1">
                <a:solidFill>
                  <a:schemeClr val="accent2"/>
                </a:solidFill>
              </a:rPr>
              <a:t>lutter contre la fraude</a:t>
            </a:r>
            <a:r>
              <a:rPr lang="fr-FR" sz="1100"/>
              <a:t>.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6CBDAAB2-7790-0485-B131-FBFE224E13E4}"/>
              </a:ext>
            </a:extLst>
          </p:cNvPr>
          <p:cNvSpPr txBox="1">
            <a:spLocks/>
          </p:cNvSpPr>
          <p:nvPr/>
        </p:nvSpPr>
        <p:spPr>
          <a:xfrm>
            <a:off x="8135401" y="1766081"/>
            <a:ext cx="4212000" cy="3521430"/>
          </a:xfrm>
          <a:prstGeom prst="rect">
            <a:avLst/>
          </a:prstGeom>
        </p:spPr>
        <p:txBody>
          <a:bodyPr/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4000"/>
              <a:buFont typeface="Avenir Next LT Pro Demi" panose="020B0704020202020204" pitchFamily="34" charset="0"/>
              <a:buChar char="&gt;"/>
              <a:defRPr sz="17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venir Next LT Pro Demi" panose="020B07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2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venir Next LT Pro Light" panose="020B0304020202020204" pitchFamily="34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0">
              <a:buNone/>
            </a:pPr>
            <a:r>
              <a:rPr lang="fr-FR" sz="1800" b="1">
                <a:solidFill>
                  <a:schemeClr val="accent2"/>
                </a:solidFill>
              </a:rPr>
              <a:t>Objectifs du DRM dans la </a:t>
            </a:r>
          </a:p>
          <a:p>
            <a:pPr lvl="3" indent="0">
              <a:buNone/>
            </a:pPr>
            <a:r>
              <a:rPr lang="fr-FR" sz="1800" b="1">
                <a:solidFill>
                  <a:schemeClr val="accent2"/>
                </a:solidFill>
              </a:rPr>
              <a:t>demande de logement social</a:t>
            </a:r>
            <a:r>
              <a:rPr lang="fr-FR" sz="1800" b="1"/>
              <a:t> </a:t>
            </a:r>
          </a:p>
          <a:p>
            <a:pPr lvl="3"/>
            <a:endParaRPr lang="fr-FR" sz="1800" b="1"/>
          </a:p>
          <a:p>
            <a:pPr lvl="3"/>
            <a:endParaRPr lang="fr-FR" sz="1800" b="1"/>
          </a:p>
          <a:p>
            <a:pPr lvl="3"/>
            <a:endParaRPr lang="fr-FR" sz="1800" b="1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4C1A46-B314-30B2-9C83-9C3BBB225260}"/>
              </a:ext>
            </a:extLst>
          </p:cNvPr>
          <p:cNvSpPr txBox="1"/>
          <p:nvPr/>
        </p:nvSpPr>
        <p:spPr>
          <a:xfrm>
            <a:off x="8332541" y="2560537"/>
            <a:ext cx="3086711" cy="12772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fr-FR" sz="1100" b="1">
                <a:solidFill>
                  <a:schemeClr val="accent1"/>
                </a:solidFill>
                <a:latin typeface="Avenir Next LT Pro Demi" panose="020B0704020202020204" pitchFamily="34" charset="0"/>
              </a:rPr>
              <a:t>Faciliter la mise à jour régulière des ressources mensuelles des demandeurs</a:t>
            </a:r>
            <a:endParaRPr lang="fr-FR" sz="1100">
              <a:solidFill>
                <a:schemeClr val="accent1"/>
              </a:solidFill>
              <a:latin typeface="Avenir Next LT Pro Demi" panose="020B0704020202020204" pitchFamily="34" charset="0"/>
            </a:endParaRPr>
          </a:p>
          <a:p>
            <a:pPr algn="just"/>
            <a:endParaRPr lang="fr-FR" sz="1100" b="1"/>
          </a:p>
          <a:p>
            <a:pPr algn="just"/>
            <a:r>
              <a:rPr lang="fr-FR" sz="1100" b="1">
                <a:solidFill>
                  <a:schemeClr val="accent1"/>
                </a:solidFill>
                <a:latin typeface="+mj-lt"/>
              </a:rPr>
              <a:t>Fiabiliser les données </a:t>
            </a:r>
            <a:r>
              <a:rPr lang="fr-FR" sz="1100"/>
              <a:t>relatives aux ressources mensuelles pour le calcul de la solvabilité lors de l’instruction des demandes de logement social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92080D1-2D29-64D0-0514-C943CB553EF7}"/>
              </a:ext>
            </a:extLst>
          </p:cNvPr>
          <p:cNvSpPr txBox="1"/>
          <p:nvPr/>
        </p:nvSpPr>
        <p:spPr>
          <a:xfrm>
            <a:off x="8135401" y="4225355"/>
            <a:ext cx="373453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>
                <a:solidFill>
                  <a:schemeClr val="accent2"/>
                </a:solidFill>
                <a:latin typeface="+mj-lt"/>
              </a:rPr>
              <a:t>Guichets pilotes :</a:t>
            </a:r>
          </a:p>
          <a:p>
            <a:pPr algn="just"/>
            <a:endParaRPr lang="fr-FR" sz="500" b="1">
              <a:solidFill>
                <a:schemeClr val="accent1"/>
              </a:solidFill>
              <a:latin typeface="+mj-lt"/>
            </a:endParaRPr>
          </a:p>
          <a:p>
            <a:pPr marL="171450" indent="-171450" algn="just">
              <a:buFontTx/>
              <a:buChar char="-"/>
            </a:pPr>
            <a:r>
              <a:rPr lang="fr-FR" sz="1100"/>
              <a:t>Commune de </a:t>
            </a:r>
            <a:r>
              <a:rPr lang="fr-FR" sz="1100" b="1">
                <a:solidFill>
                  <a:schemeClr val="accent1"/>
                </a:solidFill>
              </a:rPr>
              <a:t>SAINT-EGREVE</a:t>
            </a:r>
          </a:p>
          <a:p>
            <a:pPr marL="171450" indent="-171450" algn="just">
              <a:buFontTx/>
              <a:buChar char="-"/>
            </a:pPr>
            <a:endParaRPr lang="fr-FR" sz="300"/>
          </a:p>
          <a:p>
            <a:pPr marL="171450" indent="-171450" algn="just">
              <a:buFontTx/>
              <a:buChar char="-"/>
            </a:pPr>
            <a:r>
              <a:rPr lang="fr-FR" sz="1100"/>
              <a:t>Bailleur </a:t>
            </a:r>
            <a:r>
              <a:rPr lang="fr-FR" sz="1100" b="1">
                <a:solidFill>
                  <a:schemeClr val="accent1"/>
                </a:solidFill>
              </a:rPr>
              <a:t>ACTIS</a:t>
            </a:r>
          </a:p>
          <a:p>
            <a:pPr algn="just"/>
            <a:endParaRPr lang="fr-FR" sz="300"/>
          </a:p>
          <a:p>
            <a:pPr marL="171450" indent="-171450" algn="just">
              <a:buFontTx/>
              <a:buChar char="-"/>
            </a:pPr>
            <a:r>
              <a:rPr lang="fr-FR" sz="1100" b="1">
                <a:solidFill>
                  <a:schemeClr val="accent1"/>
                </a:solidFill>
              </a:rPr>
              <a:t>POLE HABITAT SOCIAL </a:t>
            </a:r>
          </a:p>
          <a:p>
            <a:pPr marL="171450" indent="-171450" algn="just">
              <a:buFontTx/>
              <a:buChar char="-"/>
            </a:pPr>
            <a:endParaRPr lang="fr-FR" sz="300"/>
          </a:p>
          <a:p>
            <a:pPr marL="171450" indent="-171450" algn="just">
              <a:buFontTx/>
              <a:buChar char="-"/>
            </a:pPr>
            <a:r>
              <a:rPr lang="fr-FR" sz="1100"/>
              <a:t>Bailleur </a:t>
            </a:r>
            <a:r>
              <a:rPr lang="fr-FR" sz="1100" b="1">
                <a:solidFill>
                  <a:schemeClr val="accent1"/>
                </a:solidFill>
              </a:rPr>
              <a:t>LOGIS CEVENOLS</a:t>
            </a:r>
          </a:p>
          <a:p>
            <a:pPr marL="171450" indent="-171450" algn="just">
              <a:buFontTx/>
              <a:buChar char="-"/>
            </a:pPr>
            <a:endParaRPr lang="fr-FR" sz="300"/>
          </a:p>
          <a:p>
            <a:pPr marL="171450" indent="-171450" algn="just">
              <a:buFontTx/>
              <a:buChar char="-"/>
            </a:pPr>
            <a:r>
              <a:rPr lang="fr-FR" sz="1100"/>
              <a:t>Bailleur </a:t>
            </a:r>
            <a:r>
              <a:rPr lang="fr-FR" sz="1100" b="1">
                <a:solidFill>
                  <a:schemeClr val="accent1"/>
                </a:solidFill>
              </a:rPr>
              <a:t>SEMIGA</a:t>
            </a:r>
          </a:p>
          <a:p>
            <a:pPr marL="171450" indent="-171450" algn="just">
              <a:buFontTx/>
              <a:buChar char="-"/>
            </a:pPr>
            <a:endParaRPr lang="fr-FR" sz="300"/>
          </a:p>
          <a:p>
            <a:pPr marL="171450" indent="-171450" algn="just">
              <a:buFontTx/>
              <a:buChar char="-"/>
            </a:pPr>
            <a:r>
              <a:rPr lang="fr-FR" sz="1100"/>
              <a:t>CA</a:t>
            </a:r>
            <a:r>
              <a:rPr lang="fr-FR" sz="1100" b="1">
                <a:solidFill>
                  <a:schemeClr val="accent1"/>
                </a:solidFill>
              </a:rPr>
              <a:t> NÎMES METROPOLE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025ABD01-B051-3DBD-B8F8-28C5DF133E00}"/>
              </a:ext>
            </a:extLst>
          </p:cNvPr>
          <p:cNvSpPr txBox="1">
            <a:spLocks/>
          </p:cNvSpPr>
          <p:nvPr/>
        </p:nvSpPr>
        <p:spPr>
          <a:xfrm>
            <a:off x="1341483" y="1766081"/>
            <a:ext cx="5607500" cy="433690"/>
          </a:xfrm>
          <a:custGeom>
            <a:avLst/>
            <a:gdLst>
              <a:gd name="connsiteX0" fmla="*/ 0 w 4673600"/>
              <a:gd name="connsiteY0" fmla="*/ 0 h 753787"/>
              <a:gd name="connsiteX1" fmla="*/ 4673600 w 4673600"/>
              <a:gd name="connsiteY1" fmla="*/ 0 h 753787"/>
              <a:gd name="connsiteX2" fmla="*/ 4673600 w 4673600"/>
              <a:gd name="connsiteY2" fmla="*/ 450056 h 753787"/>
              <a:gd name="connsiteX3" fmla="*/ 2336800 w 4673600"/>
              <a:gd name="connsiteY3" fmla="*/ 753787 h 753787"/>
              <a:gd name="connsiteX4" fmla="*/ 0 w 4673600"/>
              <a:gd name="connsiteY4" fmla="*/ 450056 h 75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753787">
                <a:moveTo>
                  <a:pt x="0" y="0"/>
                </a:moveTo>
                <a:lnTo>
                  <a:pt x="4673600" y="0"/>
                </a:lnTo>
                <a:lnTo>
                  <a:pt x="4673600" y="450056"/>
                </a:lnTo>
                <a:lnTo>
                  <a:pt x="2336800" y="753787"/>
                </a:lnTo>
                <a:lnTo>
                  <a:pt x="0" y="450056"/>
                </a:lnTo>
                <a:close/>
              </a:path>
            </a:pathLst>
          </a:custGeom>
          <a:solidFill>
            <a:srgbClr val="B0DEEB"/>
          </a:solidFill>
          <a:ln>
            <a:solidFill>
              <a:srgbClr val="B0DEEB"/>
            </a:solidFill>
          </a:ln>
        </p:spPr>
        <p:txBody>
          <a:bodyPr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4000"/>
              <a:buFont typeface="Police système Courant"/>
              <a:buChar char="&gt;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3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ice système Courant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4" indent="0" algn="ctr">
              <a:buNone/>
            </a:pPr>
            <a:r>
              <a:rPr lang="fr-FR" sz="1600" b="1">
                <a:solidFill>
                  <a:schemeClr val="accent1"/>
                </a:solidFill>
                <a:latin typeface="Avenir Next LT Pro Demi" panose="020B0704020202020204" pitchFamily="34" charset="0"/>
              </a:rPr>
              <a:t>Le dispositif de revenu mensuel (DRM)</a:t>
            </a:r>
            <a:r>
              <a:rPr lang="fr-FR" sz="1600" b="1"/>
              <a:t>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5C4167D-9991-FE57-2068-56B0A6806C23}"/>
              </a:ext>
            </a:extLst>
          </p:cNvPr>
          <p:cNvSpPr txBox="1"/>
          <p:nvPr/>
        </p:nvSpPr>
        <p:spPr>
          <a:xfrm>
            <a:off x="1343278" y="4238153"/>
            <a:ext cx="5602105" cy="2262158"/>
          </a:xfrm>
          <a:prstGeom prst="rect">
            <a:avLst/>
          </a:prstGeom>
          <a:noFill/>
          <a:ln>
            <a:solidFill>
              <a:srgbClr val="B0DEEB"/>
            </a:solidFill>
          </a:ln>
        </p:spPr>
        <p:txBody>
          <a:bodyPr wrap="square">
            <a:spAutoFit/>
          </a:bodyPr>
          <a:lstStyle/>
          <a:p>
            <a:pPr marL="0" lvl="3" indent="-557212"/>
            <a:br>
              <a:rPr lang="fr-FR" sz="1000" dirty="0"/>
            </a:br>
            <a:endParaRPr lang="fr-FR" sz="1000" dirty="0"/>
          </a:p>
          <a:p>
            <a:pPr marL="0" lvl="3" indent="-557212"/>
            <a:r>
              <a:rPr lang="fr-FR" sz="1100" dirty="0"/>
              <a:t>Un </a:t>
            </a:r>
            <a:r>
              <a:rPr lang="fr-FR" sz="1100" b="1" dirty="0">
                <a:solidFill>
                  <a:schemeClr val="accent2"/>
                </a:solidFill>
              </a:rPr>
              <a:t>déploiement progressif des appels à l’API DRM, à travers plusieurs paliers</a:t>
            </a:r>
            <a:r>
              <a:rPr lang="fr-FR" sz="1100" dirty="0"/>
              <a:t>,</a:t>
            </a:r>
            <a:r>
              <a:rPr lang="fr-FR" sz="1100" b="1" dirty="0"/>
              <a:t> </a:t>
            </a:r>
            <a:r>
              <a:rPr lang="fr-FR" sz="1100" dirty="0"/>
              <a:t>pour s’assurer du bon fonctionnement des flux et de la pertinence des développements réalisés côté SNE. </a:t>
            </a:r>
          </a:p>
          <a:p>
            <a:pPr marL="0" lvl="3" indent="-557212"/>
            <a:endParaRPr lang="fr-FR" sz="1100" dirty="0"/>
          </a:p>
          <a:p>
            <a:pPr marL="0" lvl="3" indent="-557212"/>
            <a:r>
              <a:rPr lang="fr-FR" sz="1100" b="1" dirty="0">
                <a:solidFill>
                  <a:schemeClr val="accent2"/>
                </a:solidFill>
              </a:rPr>
              <a:t>Une première phase d’affichage des données </a:t>
            </a:r>
            <a:r>
              <a:rPr lang="fr-FR" sz="1100" dirty="0"/>
              <a:t>extraites du DRM </a:t>
            </a:r>
            <a:r>
              <a:rPr lang="fr-FR" sz="1100" b="1" dirty="0">
                <a:solidFill>
                  <a:schemeClr val="accent2"/>
                </a:solidFill>
              </a:rPr>
              <a:t>uniquement pour les professionnels de 6 guichets pilotes</a:t>
            </a:r>
            <a:r>
              <a:rPr lang="fr-FR" sz="1100" b="1" dirty="0"/>
              <a:t> </a:t>
            </a:r>
            <a:r>
              <a:rPr lang="fr-FR" sz="1100" dirty="0"/>
              <a:t>positionnés sur les départements de l’Isère et du Gard. </a:t>
            </a:r>
          </a:p>
          <a:p>
            <a:pPr marL="0" lvl="3" indent="-557212"/>
            <a:r>
              <a:rPr lang="fr-FR" sz="1100" dirty="0"/>
              <a:t>​</a:t>
            </a:r>
          </a:p>
          <a:p>
            <a:pPr marL="0" lvl="3" indent="-557212"/>
            <a:r>
              <a:rPr lang="fr-FR" sz="1100" dirty="0"/>
              <a:t>Si la phase pilote est concluante, alors l’affichage des données DRM sur le SNE aux professionnels habilités sera progressivement activé au cours du dernier trimestre de l’année.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A1242BD4-5FFE-ECD7-12C5-AE2639FCE99C}"/>
              </a:ext>
            </a:extLst>
          </p:cNvPr>
          <p:cNvSpPr txBox="1">
            <a:spLocks/>
          </p:cNvSpPr>
          <p:nvPr/>
        </p:nvSpPr>
        <p:spPr>
          <a:xfrm>
            <a:off x="1342678" y="4031481"/>
            <a:ext cx="5603307" cy="433690"/>
          </a:xfrm>
          <a:custGeom>
            <a:avLst/>
            <a:gdLst>
              <a:gd name="connsiteX0" fmla="*/ 0 w 4673600"/>
              <a:gd name="connsiteY0" fmla="*/ 0 h 753787"/>
              <a:gd name="connsiteX1" fmla="*/ 4673600 w 4673600"/>
              <a:gd name="connsiteY1" fmla="*/ 0 h 753787"/>
              <a:gd name="connsiteX2" fmla="*/ 4673600 w 4673600"/>
              <a:gd name="connsiteY2" fmla="*/ 450056 h 753787"/>
              <a:gd name="connsiteX3" fmla="*/ 2336800 w 4673600"/>
              <a:gd name="connsiteY3" fmla="*/ 753787 h 753787"/>
              <a:gd name="connsiteX4" fmla="*/ 0 w 4673600"/>
              <a:gd name="connsiteY4" fmla="*/ 450056 h 75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753787">
                <a:moveTo>
                  <a:pt x="0" y="0"/>
                </a:moveTo>
                <a:lnTo>
                  <a:pt x="4673600" y="0"/>
                </a:lnTo>
                <a:lnTo>
                  <a:pt x="4673600" y="450056"/>
                </a:lnTo>
                <a:lnTo>
                  <a:pt x="2336800" y="753787"/>
                </a:lnTo>
                <a:lnTo>
                  <a:pt x="0" y="450056"/>
                </a:lnTo>
                <a:close/>
              </a:path>
            </a:pathLst>
          </a:custGeom>
          <a:solidFill>
            <a:srgbClr val="B0DEEB"/>
          </a:solidFill>
          <a:ln>
            <a:solidFill>
              <a:srgbClr val="B0DEEB"/>
            </a:solidFill>
          </a:ln>
        </p:spPr>
        <p:txBody>
          <a:bodyPr lIns="91440" tIns="45720" rIns="91440" bIns="45720" anchor="t"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4000"/>
              <a:buFont typeface="Police système Courant"/>
              <a:buChar char="&gt;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3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ice système Courant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lvl="4" indent="0" algn="ctr">
              <a:buNone/>
            </a:pPr>
            <a:r>
              <a:rPr lang="fr-FR" sz="1600" b="1">
                <a:solidFill>
                  <a:schemeClr val="accent1"/>
                </a:solidFill>
                <a:latin typeface="Avenir Next LT Pro Demi" panose="020B0704020202020204" pitchFamily="34" charset="0"/>
              </a:rPr>
              <a:t>Initialisation et déploiement de l’API DRM dans le SNE</a:t>
            </a:r>
            <a:endParaRPr lang="fr-FR" sz="1400">
              <a:solidFill>
                <a:schemeClr val="accent1"/>
              </a:solidFill>
              <a:latin typeface="Avenir Next LT Pro Demi" panose="020B0704020202020204" pitchFamily="34" charset="0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5148709A-DF26-EB0E-69E5-FEC123EADC6A}"/>
              </a:ext>
            </a:extLst>
          </p:cNvPr>
          <p:cNvCxnSpPr>
            <a:cxnSpLocks/>
          </p:cNvCxnSpPr>
          <p:nvPr/>
        </p:nvCxnSpPr>
        <p:spPr>
          <a:xfrm>
            <a:off x="7190226" y="1766081"/>
            <a:ext cx="0" cy="4734230"/>
          </a:xfrm>
          <a:prstGeom prst="line">
            <a:avLst/>
          </a:prstGeom>
          <a:ln w="22225" cap="rnd">
            <a:solidFill>
              <a:schemeClr val="tx2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7B2E4E39-DA71-5C8F-6D3C-366A0E7F84E6}"/>
              </a:ext>
            </a:extLst>
          </p:cNvPr>
          <p:cNvGrpSpPr/>
          <p:nvPr/>
        </p:nvGrpSpPr>
        <p:grpSpPr>
          <a:xfrm>
            <a:off x="7566401" y="1933933"/>
            <a:ext cx="400260" cy="400260"/>
            <a:chOff x="5356265" y="5580386"/>
            <a:chExt cx="400260" cy="400260"/>
          </a:xfrm>
          <a:solidFill>
            <a:schemeClr val="bg2"/>
          </a:solidFill>
        </p:grpSpPr>
        <p:sp>
          <p:nvSpPr>
            <p:cNvPr id="8" name="Forme libre 344">
              <a:extLst>
                <a:ext uri="{FF2B5EF4-FFF2-40B4-BE49-F238E27FC236}">
                  <a16:creationId xmlns:a16="http://schemas.microsoft.com/office/drawing/2014/main" id="{FEB458C6-D9A1-E56E-035D-1520CBCC4D88}"/>
                </a:ext>
              </a:extLst>
            </p:cNvPr>
            <p:cNvSpPr/>
            <p:nvPr/>
          </p:nvSpPr>
          <p:spPr>
            <a:xfrm>
              <a:off x="5497623" y="5580386"/>
              <a:ext cx="258902" cy="258395"/>
            </a:xfrm>
            <a:custGeom>
              <a:avLst/>
              <a:gdLst>
                <a:gd name="connsiteX0" fmla="*/ 213303 w 258902"/>
                <a:gd name="connsiteY0" fmla="*/ 45599 h 258395"/>
                <a:gd name="connsiteX1" fmla="*/ 208237 w 258902"/>
                <a:gd name="connsiteY1" fmla="*/ 0 h 258395"/>
                <a:gd name="connsiteX2" fmla="*/ 152504 w 258902"/>
                <a:gd name="connsiteY2" fmla="*/ 55732 h 258395"/>
                <a:gd name="connsiteX3" fmla="*/ 155544 w 258902"/>
                <a:gd name="connsiteY3" fmla="*/ 82079 h 258395"/>
                <a:gd name="connsiteX4" fmla="*/ 74479 w 258902"/>
                <a:gd name="connsiteY4" fmla="*/ 163144 h 258395"/>
                <a:gd name="connsiteX5" fmla="*/ 50666 w 258902"/>
                <a:gd name="connsiteY5" fmla="*/ 157064 h 258395"/>
                <a:gd name="connsiteX6" fmla="*/ 0 w 258902"/>
                <a:gd name="connsiteY6" fmla="*/ 207730 h 258395"/>
                <a:gd name="connsiteX7" fmla="*/ 50666 w 258902"/>
                <a:gd name="connsiteY7" fmla="*/ 258396 h 258395"/>
                <a:gd name="connsiteX8" fmla="*/ 101332 w 258902"/>
                <a:gd name="connsiteY8" fmla="*/ 207730 h 258395"/>
                <a:gd name="connsiteX9" fmla="*/ 95758 w 258902"/>
                <a:gd name="connsiteY9" fmla="*/ 184424 h 258395"/>
                <a:gd name="connsiteX10" fmla="*/ 176824 w 258902"/>
                <a:gd name="connsiteY10" fmla="*/ 103358 h 258395"/>
                <a:gd name="connsiteX11" fmla="*/ 203170 w 258902"/>
                <a:gd name="connsiteY11" fmla="*/ 106398 h 258395"/>
                <a:gd name="connsiteX12" fmla="*/ 258902 w 258902"/>
                <a:gd name="connsiteY12" fmla="*/ 50666 h 258395"/>
                <a:gd name="connsiteX13" fmla="*/ 213303 w 258902"/>
                <a:gd name="connsiteY13" fmla="*/ 45599 h 25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902" h="258395">
                  <a:moveTo>
                    <a:pt x="213303" y="45599"/>
                  </a:moveTo>
                  <a:lnTo>
                    <a:pt x="208237" y="0"/>
                  </a:lnTo>
                  <a:lnTo>
                    <a:pt x="152504" y="55732"/>
                  </a:lnTo>
                  <a:lnTo>
                    <a:pt x="155544" y="82079"/>
                  </a:lnTo>
                  <a:lnTo>
                    <a:pt x="74479" y="163144"/>
                  </a:lnTo>
                  <a:cubicBezTo>
                    <a:pt x="67386" y="159597"/>
                    <a:pt x="59279" y="157064"/>
                    <a:pt x="50666" y="157064"/>
                  </a:cubicBezTo>
                  <a:cubicBezTo>
                    <a:pt x="22800" y="157064"/>
                    <a:pt x="0" y="179864"/>
                    <a:pt x="0" y="207730"/>
                  </a:cubicBezTo>
                  <a:cubicBezTo>
                    <a:pt x="0" y="235596"/>
                    <a:pt x="22800" y="258396"/>
                    <a:pt x="50666" y="258396"/>
                  </a:cubicBezTo>
                  <a:cubicBezTo>
                    <a:pt x="78532" y="258396"/>
                    <a:pt x="101332" y="235596"/>
                    <a:pt x="101332" y="207730"/>
                  </a:cubicBezTo>
                  <a:cubicBezTo>
                    <a:pt x="101332" y="199117"/>
                    <a:pt x="99305" y="191517"/>
                    <a:pt x="95758" y="184424"/>
                  </a:cubicBezTo>
                  <a:lnTo>
                    <a:pt x="176824" y="103358"/>
                  </a:lnTo>
                  <a:lnTo>
                    <a:pt x="203170" y="106398"/>
                  </a:lnTo>
                  <a:lnTo>
                    <a:pt x="258902" y="50666"/>
                  </a:lnTo>
                  <a:lnTo>
                    <a:pt x="213303" y="45599"/>
                  </a:lnTo>
                  <a:close/>
                </a:path>
              </a:pathLst>
            </a:custGeom>
            <a:solidFill>
              <a:schemeClr val="accent2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345">
              <a:extLst>
                <a:ext uri="{FF2B5EF4-FFF2-40B4-BE49-F238E27FC236}">
                  <a16:creationId xmlns:a16="http://schemas.microsoft.com/office/drawing/2014/main" id="{C4AF82A3-5D65-9DD6-BC24-2D0D95757FA6}"/>
                </a:ext>
              </a:extLst>
            </p:cNvPr>
            <p:cNvSpPr/>
            <p:nvPr/>
          </p:nvSpPr>
          <p:spPr>
            <a:xfrm>
              <a:off x="5356265" y="5595586"/>
              <a:ext cx="385060" cy="385060"/>
            </a:xfrm>
            <a:custGeom>
              <a:avLst/>
              <a:gdLst>
                <a:gd name="connsiteX0" fmla="*/ 358714 w 385060"/>
                <a:gd name="connsiteY0" fmla="*/ 105385 h 385060"/>
                <a:gd name="connsiteX1" fmla="*/ 352128 w 385060"/>
                <a:gd name="connsiteY1" fmla="*/ 112478 h 385060"/>
                <a:gd name="connsiteX2" fmla="*/ 342501 w 385060"/>
                <a:gd name="connsiteY2" fmla="*/ 111465 h 385060"/>
                <a:gd name="connsiteX3" fmla="*/ 331861 w 385060"/>
                <a:gd name="connsiteY3" fmla="*/ 109945 h 385060"/>
                <a:gd name="connsiteX4" fmla="*/ 354661 w 385060"/>
                <a:gd name="connsiteY4" fmla="*/ 192530 h 385060"/>
                <a:gd name="connsiteX5" fmla="*/ 192530 w 385060"/>
                <a:gd name="connsiteY5" fmla="*/ 354661 h 385060"/>
                <a:gd name="connsiteX6" fmla="*/ 30400 w 385060"/>
                <a:gd name="connsiteY6" fmla="*/ 192530 h 385060"/>
                <a:gd name="connsiteX7" fmla="*/ 192530 w 385060"/>
                <a:gd name="connsiteY7" fmla="*/ 30400 h 385060"/>
                <a:gd name="connsiteX8" fmla="*/ 275115 w 385060"/>
                <a:gd name="connsiteY8" fmla="*/ 53199 h 385060"/>
                <a:gd name="connsiteX9" fmla="*/ 274102 w 385060"/>
                <a:gd name="connsiteY9" fmla="*/ 43066 h 385060"/>
                <a:gd name="connsiteX10" fmla="*/ 272582 w 385060"/>
                <a:gd name="connsiteY10" fmla="*/ 32933 h 385060"/>
                <a:gd name="connsiteX11" fmla="*/ 279675 w 385060"/>
                <a:gd name="connsiteY11" fmla="*/ 25840 h 385060"/>
                <a:gd name="connsiteX12" fmla="*/ 283222 w 385060"/>
                <a:gd name="connsiteY12" fmla="*/ 22293 h 385060"/>
                <a:gd name="connsiteX13" fmla="*/ 192530 w 385060"/>
                <a:gd name="connsiteY13" fmla="*/ 0 h 385060"/>
                <a:gd name="connsiteX14" fmla="*/ 0 w 385060"/>
                <a:gd name="connsiteY14" fmla="*/ 192530 h 385060"/>
                <a:gd name="connsiteX15" fmla="*/ 192530 w 385060"/>
                <a:gd name="connsiteY15" fmla="*/ 385060 h 385060"/>
                <a:gd name="connsiteX16" fmla="*/ 385060 w 385060"/>
                <a:gd name="connsiteY16" fmla="*/ 192530 h 385060"/>
                <a:gd name="connsiteX17" fmla="*/ 362261 w 385060"/>
                <a:gd name="connsiteY17" fmla="*/ 102345 h 385060"/>
                <a:gd name="connsiteX18" fmla="*/ 358714 w 385060"/>
                <a:gd name="connsiteY18" fmla="*/ 105385 h 38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5060" h="385060">
                  <a:moveTo>
                    <a:pt x="358714" y="105385"/>
                  </a:moveTo>
                  <a:lnTo>
                    <a:pt x="352128" y="112478"/>
                  </a:lnTo>
                  <a:lnTo>
                    <a:pt x="342501" y="111465"/>
                  </a:lnTo>
                  <a:lnTo>
                    <a:pt x="331861" y="109945"/>
                  </a:lnTo>
                  <a:cubicBezTo>
                    <a:pt x="346048" y="134264"/>
                    <a:pt x="354661" y="162131"/>
                    <a:pt x="354661" y="192530"/>
                  </a:cubicBezTo>
                  <a:cubicBezTo>
                    <a:pt x="354661" y="281702"/>
                    <a:pt x="281702" y="354661"/>
                    <a:pt x="192530" y="354661"/>
                  </a:cubicBezTo>
                  <a:cubicBezTo>
                    <a:pt x="103358" y="354661"/>
                    <a:pt x="30400" y="281702"/>
                    <a:pt x="30400" y="192530"/>
                  </a:cubicBezTo>
                  <a:cubicBezTo>
                    <a:pt x="30400" y="103358"/>
                    <a:pt x="103358" y="30400"/>
                    <a:pt x="192530" y="30400"/>
                  </a:cubicBezTo>
                  <a:cubicBezTo>
                    <a:pt x="222423" y="30400"/>
                    <a:pt x="250796" y="38506"/>
                    <a:pt x="275115" y="53199"/>
                  </a:cubicBezTo>
                  <a:lnTo>
                    <a:pt x="274102" y="43066"/>
                  </a:lnTo>
                  <a:lnTo>
                    <a:pt x="272582" y="32933"/>
                  </a:lnTo>
                  <a:lnTo>
                    <a:pt x="279675" y="25840"/>
                  </a:lnTo>
                  <a:lnTo>
                    <a:pt x="283222" y="22293"/>
                  </a:lnTo>
                  <a:cubicBezTo>
                    <a:pt x="255862" y="8107"/>
                    <a:pt x="225463" y="0"/>
                    <a:pt x="192530" y="0"/>
                  </a:cubicBezTo>
                  <a:cubicBezTo>
                    <a:pt x="86132" y="0"/>
                    <a:pt x="0" y="86132"/>
                    <a:pt x="0" y="192530"/>
                  </a:cubicBezTo>
                  <a:cubicBezTo>
                    <a:pt x="0" y="298928"/>
                    <a:pt x="86132" y="385060"/>
                    <a:pt x="192530" y="385060"/>
                  </a:cubicBezTo>
                  <a:cubicBezTo>
                    <a:pt x="298928" y="385060"/>
                    <a:pt x="385060" y="298928"/>
                    <a:pt x="385060" y="192530"/>
                  </a:cubicBezTo>
                  <a:cubicBezTo>
                    <a:pt x="385060" y="159597"/>
                    <a:pt x="376954" y="129198"/>
                    <a:pt x="362261" y="102345"/>
                  </a:cubicBezTo>
                  <a:lnTo>
                    <a:pt x="358714" y="105385"/>
                  </a:lnTo>
                  <a:close/>
                </a:path>
              </a:pathLst>
            </a:custGeom>
            <a:solidFill>
              <a:srgbClr val="5A529C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346">
              <a:extLst>
                <a:ext uri="{FF2B5EF4-FFF2-40B4-BE49-F238E27FC236}">
                  <a16:creationId xmlns:a16="http://schemas.microsoft.com/office/drawing/2014/main" id="{331005D9-E00C-51A9-3C4E-8DE8083DA981}"/>
                </a:ext>
              </a:extLst>
            </p:cNvPr>
            <p:cNvSpPr/>
            <p:nvPr/>
          </p:nvSpPr>
          <p:spPr>
            <a:xfrm>
              <a:off x="5427198" y="5666518"/>
              <a:ext cx="243196" cy="243196"/>
            </a:xfrm>
            <a:custGeom>
              <a:avLst/>
              <a:gdLst>
                <a:gd name="connsiteX0" fmla="*/ 206210 w 243196"/>
                <a:gd name="connsiteY0" fmla="*/ 87145 h 243196"/>
                <a:gd name="connsiteX1" fmla="*/ 212797 w 243196"/>
                <a:gd name="connsiteY1" fmla="*/ 121598 h 243196"/>
                <a:gd name="connsiteX2" fmla="*/ 121598 w 243196"/>
                <a:gd name="connsiteY2" fmla="*/ 212797 h 243196"/>
                <a:gd name="connsiteX3" fmla="*/ 30400 w 243196"/>
                <a:gd name="connsiteY3" fmla="*/ 121598 h 243196"/>
                <a:gd name="connsiteX4" fmla="*/ 121598 w 243196"/>
                <a:gd name="connsiteY4" fmla="*/ 30400 h 243196"/>
                <a:gd name="connsiteX5" fmla="*/ 156051 w 243196"/>
                <a:gd name="connsiteY5" fmla="*/ 36986 h 243196"/>
                <a:gd name="connsiteX6" fmla="*/ 178850 w 243196"/>
                <a:gd name="connsiteY6" fmla="*/ 14186 h 243196"/>
                <a:gd name="connsiteX7" fmla="*/ 121598 w 243196"/>
                <a:gd name="connsiteY7" fmla="*/ 0 h 243196"/>
                <a:gd name="connsiteX8" fmla="*/ 0 w 243196"/>
                <a:gd name="connsiteY8" fmla="*/ 121598 h 243196"/>
                <a:gd name="connsiteX9" fmla="*/ 121598 w 243196"/>
                <a:gd name="connsiteY9" fmla="*/ 243196 h 243196"/>
                <a:gd name="connsiteX10" fmla="*/ 243196 w 243196"/>
                <a:gd name="connsiteY10" fmla="*/ 121598 h 243196"/>
                <a:gd name="connsiteX11" fmla="*/ 229010 w 243196"/>
                <a:gd name="connsiteY11" fmla="*/ 64346 h 243196"/>
                <a:gd name="connsiteX12" fmla="*/ 206210 w 243196"/>
                <a:gd name="connsiteY12" fmla="*/ 87145 h 24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196" h="243196">
                  <a:moveTo>
                    <a:pt x="206210" y="87145"/>
                  </a:moveTo>
                  <a:cubicBezTo>
                    <a:pt x="210770" y="97785"/>
                    <a:pt x="212797" y="109438"/>
                    <a:pt x="212797" y="121598"/>
                  </a:cubicBezTo>
                  <a:cubicBezTo>
                    <a:pt x="212797" y="171757"/>
                    <a:pt x="171757" y="212797"/>
                    <a:pt x="121598" y="212797"/>
                  </a:cubicBezTo>
                  <a:cubicBezTo>
                    <a:pt x="71439" y="212797"/>
                    <a:pt x="30400" y="171757"/>
                    <a:pt x="30400" y="121598"/>
                  </a:cubicBezTo>
                  <a:cubicBezTo>
                    <a:pt x="30400" y="71439"/>
                    <a:pt x="71439" y="30400"/>
                    <a:pt x="121598" y="30400"/>
                  </a:cubicBezTo>
                  <a:cubicBezTo>
                    <a:pt x="133758" y="30400"/>
                    <a:pt x="145411" y="32933"/>
                    <a:pt x="156051" y="36986"/>
                  </a:cubicBezTo>
                  <a:lnTo>
                    <a:pt x="178850" y="14186"/>
                  </a:lnTo>
                  <a:cubicBezTo>
                    <a:pt x="161624" y="5067"/>
                    <a:pt x="142371" y="0"/>
                    <a:pt x="121598" y="0"/>
                  </a:cubicBezTo>
                  <a:cubicBezTo>
                    <a:pt x="54719" y="0"/>
                    <a:pt x="0" y="54719"/>
                    <a:pt x="0" y="121598"/>
                  </a:cubicBezTo>
                  <a:cubicBezTo>
                    <a:pt x="0" y="188477"/>
                    <a:pt x="54719" y="243196"/>
                    <a:pt x="121598" y="243196"/>
                  </a:cubicBezTo>
                  <a:cubicBezTo>
                    <a:pt x="188477" y="243196"/>
                    <a:pt x="243196" y="188477"/>
                    <a:pt x="243196" y="121598"/>
                  </a:cubicBezTo>
                  <a:cubicBezTo>
                    <a:pt x="243196" y="100825"/>
                    <a:pt x="238129" y="81572"/>
                    <a:pt x="229010" y="64346"/>
                  </a:cubicBezTo>
                  <a:lnTo>
                    <a:pt x="206210" y="87145"/>
                  </a:lnTo>
                  <a:close/>
                </a:path>
              </a:pathLst>
            </a:custGeom>
            <a:solidFill>
              <a:srgbClr val="5A529C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2" name="Graphique 883" descr="Utilisateurs avec un remplissage uni">
            <a:extLst>
              <a:ext uri="{FF2B5EF4-FFF2-40B4-BE49-F238E27FC236}">
                <a16:creationId xmlns:a16="http://schemas.microsoft.com/office/drawing/2014/main" id="{F860D799-8868-2047-D352-3AC6442CE16E}"/>
              </a:ext>
            </a:extLst>
          </p:cNvPr>
          <p:cNvGrpSpPr/>
          <p:nvPr/>
        </p:nvGrpSpPr>
        <p:grpSpPr>
          <a:xfrm>
            <a:off x="7457151" y="4279937"/>
            <a:ext cx="593880" cy="370468"/>
            <a:chOff x="2607002" y="1931050"/>
            <a:chExt cx="593880" cy="370468"/>
          </a:xfrm>
          <a:solidFill>
            <a:schemeClr val="bg2"/>
          </a:solidFill>
        </p:grpSpPr>
        <p:sp>
          <p:nvSpPr>
            <p:cNvPr id="24" name="Forme libre 239">
              <a:extLst>
                <a:ext uri="{FF2B5EF4-FFF2-40B4-BE49-F238E27FC236}">
                  <a16:creationId xmlns:a16="http://schemas.microsoft.com/office/drawing/2014/main" id="{A3E0E0B3-E85C-DE18-73A9-510ADA87D126}"/>
                </a:ext>
              </a:extLst>
            </p:cNvPr>
            <p:cNvSpPr/>
            <p:nvPr/>
          </p:nvSpPr>
          <p:spPr>
            <a:xfrm>
              <a:off x="2670632" y="1931050"/>
              <a:ext cx="127260" cy="127260"/>
            </a:xfrm>
            <a:custGeom>
              <a:avLst/>
              <a:gdLst>
                <a:gd name="connsiteX0" fmla="*/ 127260 w 127260"/>
                <a:gd name="connsiteY0" fmla="*/ 63630 h 127260"/>
                <a:gd name="connsiteX1" fmla="*/ 63630 w 127260"/>
                <a:gd name="connsiteY1" fmla="*/ 127260 h 127260"/>
                <a:gd name="connsiteX2" fmla="*/ 0 w 127260"/>
                <a:gd name="connsiteY2" fmla="*/ 63630 h 127260"/>
                <a:gd name="connsiteX3" fmla="*/ 63630 w 127260"/>
                <a:gd name="connsiteY3" fmla="*/ 0 h 127260"/>
                <a:gd name="connsiteX4" fmla="*/ 127260 w 127260"/>
                <a:gd name="connsiteY4" fmla="*/ 63630 h 12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60" h="127260">
                  <a:moveTo>
                    <a:pt x="127260" y="63630"/>
                  </a:moveTo>
                  <a:cubicBezTo>
                    <a:pt x="127260" y="98772"/>
                    <a:pt x="98772" y="127260"/>
                    <a:pt x="63630" y="127260"/>
                  </a:cubicBezTo>
                  <a:cubicBezTo>
                    <a:pt x="28488" y="127260"/>
                    <a:pt x="0" y="98772"/>
                    <a:pt x="0" y="63630"/>
                  </a:cubicBezTo>
                  <a:cubicBezTo>
                    <a:pt x="0" y="28488"/>
                    <a:pt x="28488" y="0"/>
                    <a:pt x="63630" y="0"/>
                  </a:cubicBezTo>
                  <a:cubicBezTo>
                    <a:pt x="98772" y="0"/>
                    <a:pt x="127260" y="28488"/>
                    <a:pt x="127260" y="63630"/>
                  </a:cubicBezTo>
                  <a:close/>
                </a:path>
              </a:pathLst>
            </a:custGeom>
            <a:solidFill>
              <a:srgbClr val="5A529C"/>
            </a:solidFill>
            <a:ln w="70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0">
              <a:extLst>
                <a:ext uri="{FF2B5EF4-FFF2-40B4-BE49-F238E27FC236}">
                  <a16:creationId xmlns:a16="http://schemas.microsoft.com/office/drawing/2014/main" id="{51A1D18E-3F52-376F-7236-86631114B768}"/>
                </a:ext>
              </a:extLst>
            </p:cNvPr>
            <p:cNvSpPr/>
            <p:nvPr/>
          </p:nvSpPr>
          <p:spPr>
            <a:xfrm>
              <a:off x="3009992" y="1931050"/>
              <a:ext cx="127260" cy="127260"/>
            </a:xfrm>
            <a:custGeom>
              <a:avLst/>
              <a:gdLst>
                <a:gd name="connsiteX0" fmla="*/ 127260 w 127260"/>
                <a:gd name="connsiteY0" fmla="*/ 63630 h 127260"/>
                <a:gd name="connsiteX1" fmla="*/ 63630 w 127260"/>
                <a:gd name="connsiteY1" fmla="*/ 127260 h 127260"/>
                <a:gd name="connsiteX2" fmla="*/ 0 w 127260"/>
                <a:gd name="connsiteY2" fmla="*/ 63630 h 127260"/>
                <a:gd name="connsiteX3" fmla="*/ 63630 w 127260"/>
                <a:gd name="connsiteY3" fmla="*/ 0 h 127260"/>
                <a:gd name="connsiteX4" fmla="*/ 127260 w 127260"/>
                <a:gd name="connsiteY4" fmla="*/ 63630 h 12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60" h="127260">
                  <a:moveTo>
                    <a:pt x="127260" y="63630"/>
                  </a:moveTo>
                  <a:cubicBezTo>
                    <a:pt x="127260" y="98772"/>
                    <a:pt x="98772" y="127260"/>
                    <a:pt x="63630" y="127260"/>
                  </a:cubicBezTo>
                  <a:cubicBezTo>
                    <a:pt x="28488" y="127260"/>
                    <a:pt x="0" y="98772"/>
                    <a:pt x="0" y="63630"/>
                  </a:cubicBezTo>
                  <a:cubicBezTo>
                    <a:pt x="0" y="28488"/>
                    <a:pt x="28488" y="0"/>
                    <a:pt x="63630" y="0"/>
                  </a:cubicBezTo>
                  <a:cubicBezTo>
                    <a:pt x="98772" y="0"/>
                    <a:pt x="127260" y="28488"/>
                    <a:pt x="127260" y="63630"/>
                  </a:cubicBezTo>
                  <a:close/>
                </a:path>
              </a:pathLst>
            </a:custGeom>
            <a:solidFill>
              <a:srgbClr val="5A529C"/>
            </a:solidFill>
            <a:ln w="70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41">
              <a:extLst>
                <a:ext uri="{FF2B5EF4-FFF2-40B4-BE49-F238E27FC236}">
                  <a16:creationId xmlns:a16="http://schemas.microsoft.com/office/drawing/2014/main" id="{11217D5A-5FF7-B2EE-B413-EE574C906176}"/>
                </a:ext>
              </a:extLst>
            </p:cNvPr>
            <p:cNvSpPr/>
            <p:nvPr/>
          </p:nvSpPr>
          <p:spPr>
            <a:xfrm>
              <a:off x="2776682" y="2174258"/>
              <a:ext cx="254520" cy="127260"/>
            </a:xfrm>
            <a:custGeom>
              <a:avLst/>
              <a:gdLst>
                <a:gd name="connsiteX0" fmla="*/ 254520 w 254520"/>
                <a:gd name="connsiteY0" fmla="*/ 127260 h 127260"/>
                <a:gd name="connsiteX1" fmla="*/ 254520 w 254520"/>
                <a:gd name="connsiteY1" fmla="*/ 63630 h 127260"/>
                <a:gd name="connsiteX2" fmla="*/ 241794 w 254520"/>
                <a:gd name="connsiteY2" fmla="*/ 38178 h 127260"/>
                <a:gd name="connsiteX3" fmla="*/ 179578 w 254520"/>
                <a:gd name="connsiteY3" fmla="*/ 8484 h 127260"/>
                <a:gd name="connsiteX4" fmla="*/ 127260 w 254520"/>
                <a:gd name="connsiteY4" fmla="*/ 0 h 127260"/>
                <a:gd name="connsiteX5" fmla="*/ 74942 w 254520"/>
                <a:gd name="connsiteY5" fmla="*/ 8484 h 127260"/>
                <a:gd name="connsiteX6" fmla="*/ 12726 w 254520"/>
                <a:gd name="connsiteY6" fmla="*/ 38178 h 127260"/>
                <a:gd name="connsiteX7" fmla="*/ 0 w 254520"/>
                <a:gd name="connsiteY7" fmla="*/ 63630 h 127260"/>
                <a:gd name="connsiteX8" fmla="*/ 0 w 254520"/>
                <a:gd name="connsiteY8" fmla="*/ 127260 h 127260"/>
                <a:gd name="connsiteX9" fmla="*/ 254520 w 254520"/>
                <a:gd name="connsiteY9" fmla="*/ 127260 h 12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520" h="127260">
                  <a:moveTo>
                    <a:pt x="254520" y="127260"/>
                  </a:moveTo>
                  <a:lnTo>
                    <a:pt x="254520" y="63630"/>
                  </a:lnTo>
                  <a:cubicBezTo>
                    <a:pt x="254520" y="53732"/>
                    <a:pt x="250278" y="43834"/>
                    <a:pt x="241794" y="38178"/>
                  </a:cubicBezTo>
                  <a:cubicBezTo>
                    <a:pt x="224826" y="24038"/>
                    <a:pt x="202202" y="14140"/>
                    <a:pt x="179578" y="8484"/>
                  </a:cubicBezTo>
                  <a:cubicBezTo>
                    <a:pt x="164024" y="4242"/>
                    <a:pt x="145642" y="0"/>
                    <a:pt x="127260" y="0"/>
                  </a:cubicBezTo>
                  <a:cubicBezTo>
                    <a:pt x="110292" y="0"/>
                    <a:pt x="91910" y="2828"/>
                    <a:pt x="74942" y="8484"/>
                  </a:cubicBezTo>
                  <a:cubicBezTo>
                    <a:pt x="52318" y="14140"/>
                    <a:pt x="31108" y="25452"/>
                    <a:pt x="12726" y="38178"/>
                  </a:cubicBezTo>
                  <a:cubicBezTo>
                    <a:pt x="4242" y="45248"/>
                    <a:pt x="0" y="53732"/>
                    <a:pt x="0" y="63630"/>
                  </a:cubicBezTo>
                  <a:lnTo>
                    <a:pt x="0" y="127260"/>
                  </a:lnTo>
                  <a:lnTo>
                    <a:pt x="254520" y="127260"/>
                  </a:lnTo>
                  <a:close/>
                </a:path>
              </a:pathLst>
            </a:custGeom>
            <a:solidFill>
              <a:schemeClr val="accent2"/>
            </a:solidFill>
            <a:ln w="70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42">
              <a:extLst>
                <a:ext uri="{FF2B5EF4-FFF2-40B4-BE49-F238E27FC236}">
                  <a16:creationId xmlns:a16="http://schemas.microsoft.com/office/drawing/2014/main" id="{444286F6-D673-F8B7-385F-55A459F3276D}"/>
                </a:ext>
              </a:extLst>
            </p:cNvPr>
            <p:cNvSpPr/>
            <p:nvPr/>
          </p:nvSpPr>
          <p:spPr>
            <a:xfrm>
              <a:off x="2840312" y="2030030"/>
              <a:ext cx="127260" cy="127260"/>
            </a:xfrm>
            <a:custGeom>
              <a:avLst/>
              <a:gdLst>
                <a:gd name="connsiteX0" fmla="*/ 127260 w 127260"/>
                <a:gd name="connsiteY0" fmla="*/ 63630 h 127260"/>
                <a:gd name="connsiteX1" fmla="*/ 63630 w 127260"/>
                <a:gd name="connsiteY1" fmla="*/ 127260 h 127260"/>
                <a:gd name="connsiteX2" fmla="*/ 0 w 127260"/>
                <a:gd name="connsiteY2" fmla="*/ 63630 h 127260"/>
                <a:gd name="connsiteX3" fmla="*/ 63630 w 127260"/>
                <a:gd name="connsiteY3" fmla="*/ 0 h 127260"/>
                <a:gd name="connsiteX4" fmla="*/ 127260 w 127260"/>
                <a:gd name="connsiteY4" fmla="*/ 63630 h 12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60" h="127260">
                  <a:moveTo>
                    <a:pt x="127260" y="63630"/>
                  </a:moveTo>
                  <a:cubicBezTo>
                    <a:pt x="127260" y="98772"/>
                    <a:pt x="98772" y="127260"/>
                    <a:pt x="63630" y="127260"/>
                  </a:cubicBezTo>
                  <a:cubicBezTo>
                    <a:pt x="28488" y="127260"/>
                    <a:pt x="0" y="98772"/>
                    <a:pt x="0" y="63630"/>
                  </a:cubicBezTo>
                  <a:cubicBezTo>
                    <a:pt x="0" y="28488"/>
                    <a:pt x="28488" y="0"/>
                    <a:pt x="63630" y="0"/>
                  </a:cubicBezTo>
                  <a:cubicBezTo>
                    <a:pt x="98772" y="0"/>
                    <a:pt x="127260" y="28488"/>
                    <a:pt x="127260" y="63630"/>
                  </a:cubicBezTo>
                  <a:close/>
                </a:path>
              </a:pathLst>
            </a:custGeom>
            <a:solidFill>
              <a:schemeClr val="accent2"/>
            </a:solidFill>
            <a:ln w="70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43">
              <a:extLst>
                <a:ext uri="{FF2B5EF4-FFF2-40B4-BE49-F238E27FC236}">
                  <a16:creationId xmlns:a16="http://schemas.microsoft.com/office/drawing/2014/main" id="{5E02D2EB-3E3C-2966-3A81-D82E9FCDD943}"/>
                </a:ext>
              </a:extLst>
            </p:cNvPr>
            <p:cNvSpPr/>
            <p:nvPr/>
          </p:nvSpPr>
          <p:spPr>
            <a:xfrm>
              <a:off x="2970400" y="2075278"/>
              <a:ext cx="230482" cy="127260"/>
            </a:xfrm>
            <a:custGeom>
              <a:avLst/>
              <a:gdLst>
                <a:gd name="connsiteX0" fmla="*/ 217756 w 230482"/>
                <a:gd name="connsiteY0" fmla="*/ 38178 h 127260"/>
                <a:gd name="connsiteX1" fmla="*/ 155540 w 230482"/>
                <a:gd name="connsiteY1" fmla="*/ 8484 h 127260"/>
                <a:gd name="connsiteX2" fmla="*/ 103222 w 230482"/>
                <a:gd name="connsiteY2" fmla="*/ 0 h 127260"/>
                <a:gd name="connsiteX3" fmla="*/ 50904 w 230482"/>
                <a:gd name="connsiteY3" fmla="*/ 8484 h 127260"/>
                <a:gd name="connsiteX4" fmla="*/ 25452 w 230482"/>
                <a:gd name="connsiteY4" fmla="*/ 18382 h 127260"/>
                <a:gd name="connsiteX5" fmla="*/ 25452 w 230482"/>
                <a:gd name="connsiteY5" fmla="*/ 19796 h 127260"/>
                <a:gd name="connsiteX6" fmla="*/ 0 w 230482"/>
                <a:gd name="connsiteY6" fmla="*/ 82012 h 127260"/>
                <a:gd name="connsiteX7" fmla="*/ 65044 w 230482"/>
                <a:gd name="connsiteY7" fmla="*/ 114534 h 127260"/>
                <a:gd name="connsiteX8" fmla="*/ 76356 w 230482"/>
                <a:gd name="connsiteY8" fmla="*/ 127260 h 127260"/>
                <a:gd name="connsiteX9" fmla="*/ 230482 w 230482"/>
                <a:gd name="connsiteY9" fmla="*/ 127260 h 127260"/>
                <a:gd name="connsiteX10" fmla="*/ 230482 w 230482"/>
                <a:gd name="connsiteY10" fmla="*/ 63630 h 127260"/>
                <a:gd name="connsiteX11" fmla="*/ 217756 w 230482"/>
                <a:gd name="connsiteY11" fmla="*/ 38178 h 12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82" h="127260">
                  <a:moveTo>
                    <a:pt x="217756" y="38178"/>
                  </a:moveTo>
                  <a:cubicBezTo>
                    <a:pt x="200788" y="24038"/>
                    <a:pt x="178164" y="14140"/>
                    <a:pt x="155540" y="8484"/>
                  </a:cubicBezTo>
                  <a:cubicBezTo>
                    <a:pt x="139986" y="4242"/>
                    <a:pt x="121604" y="0"/>
                    <a:pt x="103222" y="0"/>
                  </a:cubicBezTo>
                  <a:cubicBezTo>
                    <a:pt x="86254" y="0"/>
                    <a:pt x="67872" y="2828"/>
                    <a:pt x="50904" y="8484"/>
                  </a:cubicBezTo>
                  <a:cubicBezTo>
                    <a:pt x="42420" y="11312"/>
                    <a:pt x="33936" y="14140"/>
                    <a:pt x="25452" y="18382"/>
                  </a:cubicBezTo>
                  <a:lnTo>
                    <a:pt x="25452" y="19796"/>
                  </a:lnTo>
                  <a:cubicBezTo>
                    <a:pt x="25452" y="43834"/>
                    <a:pt x="15554" y="66458"/>
                    <a:pt x="0" y="82012"/>
                  </a:cubicBezTo>
                  <a:cubicBezTo>
                    <a:pt x="26866" y="90496"/>
                    <a:pt x="48076" y="101808"/>
                    <a:pt x="65044" y="114534"/>
                  </a:cubicBezTo>
                  <a:cubicBezTo>
                    <a:pt x="69286" y="118776"/>
                    <a:pt x="73528" y="121604"/>
                    <a:pt x="76356" y="127260"/>
                  </a:cubicBezTo>
                  <a:lnTo>
                    <a:pt x="230482" y="127260"/>
                  </a:lnTo>
                  <a:lnTo>
                    <a:pt x="230482" y="63630"/>
                  </a:lnTo>
                  <a:cubicBezTo>
                    <a:pt x="230482" y="53732"/>
                    <a:pt x="226240" y="43834"/>
                    <a:pt x="217756" y="38178"/>
                  </a:cubicBezTo>
                  <a:close/>
                </a:path>
              </a:pathLst>
            </a:custGeom>
            <a:solidFill>
              <a:srgbClr val="5A529C"/>
            </a:solidFill>
            <a:ln w="70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44">
              <a:extLst>
                <a:ext uri="{FF2B5EF4-FFF2-40B4-BE49-F238E27FC236}">
                  <a16:creationId xmlns:a16="http://schemas.microsoft.com/office/drawing/2014/main" id="{6FEDC428-886F-9AAC-E11D-AE200A6F88AA}"/>
                </a:ext>
              </a:extLst>
            </p:cNvPr>
            <p:cNvSpPr/>
            <p:nvPr/>
          </p:nvSpPr>
          <p:spPr>
            <a:xfrm>
              <a:off x="2607002" y="2075278"/>
              <a:ext cx="230482" cy="127260"/>
            </a:xfrm>
            <a:custGeom>
              <a:avLst/>
              <a:gdLst>
                <a:gd name="connsiteX0" fmla="*/ 165438 w 230482"/>
                <a:gd name="connsiteY0" fmla="*/ 114534 h 127260"/>
                <a:gd name="connsiteX1" fmla="*/ 165438 w 230482"/>
                <a:gd name="connsiteY1" fmla="*/ 114534 h 127260"/>
                <a:gd name="connsiteX2" fmla="*/ 230482 w 230482"/>
                <a:gd name="connsiteY2" fmla="*/ 82012 h 127260"/>
                <a:gd name="connsiteX3" fmla="*/ 205030 w 230482"/>
                <a:gd name="connsiteY3" fmla="*/ 19796 h 127260"/>
                <a:gd name="connsiteX4" fmla="*/ 205030 w 230482"/>
                <a:gd name="connsiteY4" fmla="*/ 16968 h 127260"/>
                <a:gd name="connsiteX5" fmla="*/ 179578 w 230482"/>
                <a:gd name="connsiteY5" fmla="*/ 8484 h 127260"/>
                <a:gd name="connsiteX6" fmla="*/ 127260 w 230482"/>
                <a:gd name="connsiteY6" fmla="*/ 0 h 127260"/>
                <a:gd name="connsiteX7" fmla="*/ 74942 w 230482"/>
                <a:gd name="connsiteY7" fmla="*/ 8484 h 127260"/>
                <a:gd name="connsiteX8" fmla="*/ 12726 w 230482"/>
                <a:gd name="connsiteY8" fmla="*/ 38178 h 127260"/>
                <a:gd name="connsiteX9" fmla="*/ 0 w 230482"/>
                <a:gd name="connsiteY9" fmla="*/ 63630 h 127260"/>
                <a:gd name="connsiteX10" fmla="*/ 0 w 230482"/>
                <a:gd name="connsiteY10" fmla="*/ 127260 h 127260"/>
                <a:gd name="connsiteX11" fmla="*/ 152712 w 230482"/>
                <a:gd name="connsiteY11" fmla="*/ 127260 h 127260"/>
                <a:gd name="connsiteX12" fmla="*/ 165438 w 230482"/>
                <a:gd name="connsiteY12" fmla="*/ 114534 h 12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482" h="127260">
                  <a:moveTo>
                    <a:pt x="165438" y="114534"/>
                  </a:moveTo>
                  <a:lnTo>
                    <a:pt x="165438" y="114534"/>
                  </a:lnTo>
                  <a:cubicBezTo>
                    <a:pt x="185234" y="100394"/>
                    <a:pt x="207858" y="89082"/>
                    <a:pt x="230482" y="82012"/>
                  </a:cubicBezTo>
                  <a:cubicBezTo>
                    <a:pt x="214928" y="65044"/>
                    <a:pt x="205030" y="43834"/>
                    <a:pt x="205030" y="19796"/>
                  </a:cubicBezTo>
                  <a:cubicBezTo>
                    <a:pt x="205030" y="18382"/>
                    <a:pt x="205030" y="18382"/>
                    <a:pt x="205030" y="16968"/>
                  </a:cubicBezTo>
                  <a:cubicBezTo>
                    <a:pt x="196546" y="14140"/>
                    <a:pt x="188062" y="9898"/>
                    <a:pt x="179578" y="8484"/>
                  </a:cubicBezTo>
                  <a:cubicBezTo>
                    <a:pt x="164024" y="4242"/>
                    <a:pt x="145642" y="0"/>
                    <a:pt x="127260" y="0"/>
                  </a:cubicBezTo>
                  <a:cubicBezTo>
                    <a:pt x="110292" y="0"/>
                    <a:pt x="91910" y="2828"/>
                    <a:pt x="74942" y="8484"/>
                  </a:cubicBezTo>
                  <a:cubicBezTo>
                    <a:pt x="52318" y="15554"/>
                    <a:pt x="31108" y="25452"/>
                    <a:pt x="12726" y="38178"/>
                  </a:cubicBezTo>
                  <a:cubicBezTo>
                    <a:pt x="4242" y="43834"/>
                    <a:pt x="0" y="53732"/>
                    <a:pt x="0" y="63630"/>
                  </a:cubicBezTo>
                  <a:lnTo>
                    <a:pt x="0" y="127260"/>
                  </a:lnTo>
                  <a:lnTo>
                    <a:pt x="152712" y="127260"/>
                  </a:lnTo>
                  <a:cubicBezTo>
                    <a:pt x="156954" y="121604"/>
                    <a:pt x="159782" y="118776"/>
                    <a:pt x="165438" y="114534"/>
                  </a:cubicBezTo>
                  <a:close/>
                </a:path>
              </a:pathLst>
            </a:custGeom>
            <a:solidFill>
              <a:srgbClr val="5A529C"/>
            </a:solidFill>
            <a:ln w="70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22790628"/>
      </p:ext>
    </p:extLst>
  </p:cSld>
  <p:clrMapOvr>
    <a:masterClrMapping/>
  </p:clrMapOvr>
</p:sld>
</file>

<file path=ppt/theme/theme1.xml><?xml version="1.0" encoding="utf-8"?>
<a:theme xmlns:a="http://schemas.openxmlformats.org/drawingml/2006/main" name="GIP SNE">
  <a:themeElements>
    <a:clrScheme name="GIP SNE v1">
      <a:dk1>
        <a:srgbClr val="191919"/>
      </a:dk1>
      <a:lt1>
        <a:srgbClr val="FFFFFF"/>
      </a:lt1>
      <a:dk2>
        <a:srgbClr val="4CBBB6"/>
      </a:dk2>
      <a:lt2>
        <a:srgbClr val="F39200"/>
      </a:lt2>
      <a:accent1>
        <a:srgbClr val="302783"/>
      </a:accent1>
      <a:accent2>
        <a:srgbClr val="1D9DD9"/>
      </a:accent2>
      <a:accent3>
        <a:srgbClr val="ADC90E"/>
      </a:accent3>
      <a:accent4>
        <a:srgbClr val="C7559A"/>
      </a:accent4>
      <a:accent5>
        <a:srgbClr val="FFCA00"/>
      </a:accent5>
      <a:accent6>
        <a:srgbClr val="49B170"/>
      </a:accent6>
      <a:hlink>
        <a:srgbClr val="000000"/>
      </a:hlink>
      <a:folHlink>
        <a:srgbClr val="000000"/>
      </a:folHlink>
    </a:clrScheme>
    <a:fontScheme name="Avenir Next LT Pro">
      <a:majorFont>
        <a:latin typeface="Avenir Next LT Pro Demi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IP SNE" id="{201F9B44-FFD0-442F-96D1-7C06EEA1EA41}" vid="{F04F3E2E-D545-46BE-B0BE-518A69698C8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BEBBFCF3F16A4FA910D0239B4EDD72" ma:contentTypeVersion="7" ma:contentTypeDescription="Crée un document." ma:contentTypeScope="" ma:versionID="8f33e3f592f237d9db6ee4cfe12357be">
  <xsd:schema xmlns:xsd="http://www.w3.org/2001/XMLSchema" xmlns:xs="http://www.w3.org/2001/XMLSchema" xmlns:p="http://schemas.microsoft.com/office/2006/metadata/properties" xmlns:ns2="91f91809-2182-4c62-a353-4abe7937e5db" targetNamespace="http://schemas.microsoft.com/office/2006/metadata/properties" ma:root="true" ma:fieldsID="8d5b88648a9399206e6ecd258edc823c" ns2:_="">
    <xsd:import namespace="91f91809-2182-4c62-a353-4abe7937e5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91809-2182-4c62-a353-4abe7937e5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A2ACE-1B25-494B-A55F-CE13FC0C7F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E962E-36F9-4E32-BBCB-9A2476D7BC19}">
  <ds:schemaRefs>
    <ds:schemaRef ds:uri="fb29ac8e-89e6-4399-b0cd-2b6d19d1169f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6282766f-1880-469b-82d6-9db7fa2789f4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989DDD0-8ABC-4EC9-949A-C5AE14111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f91809-2182-4c62-a353-4abe7937e5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GIP SNE 2025</Template>
  <TotalTime>2618</TotalTime>
  <Words>1399</Words>
  <Application>Microsoft Office PowerPoint</Application>
  <PresentationFormat>Grand écran</PresentationFormat>
  <Paragraphs>120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Aptos</vt:lpstr>
      <vt:lpstr>Arial</vt:lpstr>
      <vt:lpstr>Avenir Next LT Pro</vt:lpstr>
      <vt:lpstr>Avenir Next LT Pro Demi</vt:lpstr>
      <vt:lpstr>Avenir Next LT Pro Light</vt:lpstr>
      <vt:lpstr>Wingdings</vt:lpstr>
      <vt:lpstr>GIP SNE</vt:lpstr>
      <vt:lpstr>Présentation PowerPoint</vt:lpstr>
      <vt:lpstr>Présentation PowerPoint</vt:lpstr>
      <vt:lpstr>Présentation PowerPoint</vt:lpstr>
      <vt:lpstr>GDM, un projet-clé permettant de fiabiliser et d’améliorer la synchronisation des données</vt:lpstr>
      <vt:lpstr>GDM, un projet-clé permettant de fiabiliser et d’améliorer la synchronisation des données</vt:lpstr>
      <vt:lpstr>Des développements nécessaires pour exploiter tout le potentiel de GDM</vt:lpstr>
      <vt:lpstr>Arrêt du dispatching V1 au profit de l’utilisation de GDM</vt:lpstr>
      <vt:lpstr>Présentation PowerPoint</vt:lpstr>
      <vt:lpstr>Présentation du chantier DRM</vt:lpstr>
      <vt:lpstr>Les données DRM dans le SNE</vt:lpstr>
      <vt:lpstr>Ecran « ressources mensuelles » dans le SNE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GLAIS</dc:creator>
  <cp:lastModifiedBy>Frédéric GLAIS</cp:lastModifiedBy>
  <cp:revision>134</cp:revision>
  <dcterms:created xsi:type="dcterms:W3CDTF">2025-06-10T15:48:02Z</dcterms:created>
  <dcterms:modified xsi:type="dcterms:W3CDTF">2025-09-17T08:42:16Z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0x0101005ABEBBFCF3F16A4FA910D0239B4EDD72</vt:lpwstr>
  </property>
  <property fmtid="{D5CDD505-2E9C-101B-9397-08002B2CF9AE}" pid="3" name="MediaServiceImageTags">
    <vt:lpwstr/>
  </property>
</Properties>
</file>